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64" d="100"/>
          <a:sy n="64" d="100"/>
        </p:scale>
        <p:origin x="108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E77BD-51FA-413F-B571-4096E42E0F9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6F296FE-E716-4060-B565-EC42FDD053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1409DB4-47DD-4AF7-B460-FD50D6CC9477}"/>
              </a:ext>
            </a:extLst>
          </p:cNvPr>
          <p:cNvSpPr>
            <a:spLocks noGrp="1"/>
          </p:cNvSpPr>
          <p:nvPr>
            <p:ph type="dt" sz="half" idx="10"/>
          </p:nvPr>
        </p:nvSpPr>
        <p:spPr/>
        <p:txBody>
          <a:bodyPr/>
          <a:lstStyle/>
          <a:p>
            <a:fld id="{6E907077-EFA7-4DEA-8311-96CADCB0C599}" type="datetimeFigureOut">
              <a:rPr lang="en-GB" smtClean="0"/>
              <a:t>12/05/2020</a:t>
            </a:fld>
            <a:endParaRPr lang="en-GB"/>
          </a:p>
        </p:txBody>
      </p:sp>
      <p:sp>
        <p:nvSpPr>
          <p:cNvPr id="5" name="Footer Placeholder 4">
            <a:extLst>
              <a:ext uri="{FF2B5EF4-FFF2-40B4-BE49-F238E27FC236}">
                <a16:creationId xmlns:a16="http://schemas.microsoft.com/office/drawing/2014/main" id="{EFEFF354-39DC-484C-9A8E-13A2D432AA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682E42-FE26-4F47-8C3D-A182080D51A3}"/>
              </a:ext>
            </a:extLst>
          </p:cNvPr>
          <p:cNvSpPr>
            <a:spLocks noGrp="1"/>
          </p:cNvSpPr>
          <p:nvPr>
            <p:ph type="sldNum" sz="quarter" idx="12"/>
          </p:nvPr>
        </p:nvSpPr>
        <p:spPr/>
        <p:txBody>
          <a:bodyPr/>
          <a:lstStyle/>
          <a:p>
            <a:fld id="{2E4662BA-DFC7-45DD-AEC2-0145CEC8BCC8}" type="slidenum">
              <a:rPr lang="en-GB" smtClean="0"/>
              <a:t>‹#›</a:t>
            </a:fld>
            <a:endParaRPr lang="en-GB"/>
          </a:p>
        </p:txBody>
      </p:sp>
    </p:spTree>
    <p:extLst>
      <p:ext uri="{BB962C8B-B14F-4D97-AF65-F5344CB8AC3E}">
        <p14:creationId xmlns:p14="http://schemas.microsoft.com/office/powerpoint/2010/main" val="1903495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80C8E-E419-40E7-81F9-8DB5A1B72A2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08217CE-17B7-4377-91DD-C13EF9F9B7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403B49-7BD6-479D-994A-1245ACB1F6A4}"/>
              </a:ext>
            </a:extLst>
          </p:cNvPr>
          <p:cNvSpPr>
            <a:spLocks noGrp="1"/>
          </p:cNvSpPr>
          <p:nvPr>
            <p:ph type="dt" sz="half" idx="10"/>
          </p:nvPr>
        </p:nvSpPr>
        <p:spPr/>
        <p:txBody>
          <a:bodyPr/>
          <a:lstStyle/>
          <a:p>
            <a:fld id="{6E907077-EFA7-4DEA-8311-96CADCB0C599}" type="datetimeFigureOut">
              <a:rPr lang="en-GB" smtClean="0"/>
              <a:t>12/05/2020</a:t>
            </a:fld>
            <a:endParaRPr lang="en-GB"/>
          </a:p>
        </p:txBody>
      </p:sp>
      <p:sp>
        <p:nvSpPr>
          <p:cNvPr id="5" name="Footer Placeholder 4">
            <a:extLst>
              <a:ext uri="{FF2B5EF4-FFF2-40B4-BE49-F238E27FC236}">
                <a16:creationId xmlns:a16="http://schemas.microsoft.com/office/drawing/2014/main" id="{8C5433A2-4DC3-4A07-93BE-F20BF1DBC2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A514F3-652F-404A-807A-572B3D7FEC12}"/>
              </a:ext>
            </a:extLst>
          </p:cNvPr>
          <p:cNvSpPr>
            <a:spLocks noGrp="1"/>
          </p:cNvSpPr>
          <p:nvPr>
            <p:ph type="sldNum" sz="quarter" idx="12"/>
          </p:nvPr>
        </p:nvSpPr>
        <p:spPr/>
        <p:txBody>
          <a:bodyPr/>
          <a:lstStyle/>
          <a:p>
            <a:fld id="{2E4662BA-DFC7-45DD-AEC2-0145CEC8BCC8}" type="slidenum">
              <a:rPr lang="en-GB" smtClean="0"/>
              <a:t>‹#›</a:t>
            </a:fld>
            <a:endParaRPr lang="en-GB"/>
          </a:p>
        </p:txBody>
      </p:sp>
    </p:spTree>
    <p:extLst>
      <p:ext uri="{BB962C8B-B14F-4D97-AF65-F5344CB8AC3E}">
        <p14:creationId xmlns:p14="http://schemas.microsoft.com/office/powerpoint/2010/main" val="3256472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EAFA4A-B6D0-4A93-B2CE-5200CD9C020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7F561B1-FC5D-4EA1-8874-0E2C54C82C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E30DFBB-8F5E-4D58-8D7E-D0D89E2830D5}"/>
              </a:ext>
            </a:extLst>
          </p:cNvPr>
          <p:cNvSpPr>
            <a:spLocks noGrp="1"/>
          </p:cNvSpPr>
          <p:nvPr>
            <p:ph type="dt" sz="half" idx="10"/>
          </p:nvPr>
        </p:nvSpPr>
        <p:spPr/>
        <p:txBody>
          <a:bodyPr/>
          <a:lstStyle/>
          <a:p>
            <a:fld id="{6E907077-EFA7-4DEA-8311-96CADCB0C599}" type="datetimeFigureOut">
              <a:rPr lang="en-GB" smtClean="0"/>
              <a:t>12/05/2020</a:t>
            </a:fld>
            <a:endParaRPr lang="en-GB"/>
          </a:p>
        </p:txBody>
      </p:sp>
      <p:sp>
        <p:nvSpPr>
          <p:cNvPr id="5" name="Footer Placeholder 4">
            <a:extLst>
              <a:ext uri="{FF2B5EF4-FFF2-40B4-BE49-F238E27FC236}">
                <a16:creationId xmlns:a16="http://schemas.microsoft.com/office/drawing/2014/main" id="{CADF7924-E96D-4E11-86CD-FA6FFA2141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A89DE96-CA0B-4047-8191-CCBCC925D3EE}"/>
              </a:ext>
            </a:extLst>
          </p:cNvPr>
          <p:cNvSpPr>
            <a:spLocks noGrp="1"/>
          </p:cNvSpPr>
          <p:nvPr>
            <p:ph type="sldNum" sz="quarter" idx="12"/>
          </p:nvPr>
        </p:nvSpPr>
        <p:spPr/>
        <p:txBody>
          <a:bodyPr/>
          <a:lstStyle/>
          <a:p>
            <a:fld id="{2E4662BA-DFC7-45DD-AEC2-0145CEC8BCC8}" type="slidenum">
              <a:rPr lang="en-GB" smtClean="0"/>
              <a:t>‹#›</a:t>
            </a:fld>
            <a:endParaRPr lang="en-GB"/>
          </a:p>
        </p:txBody>
      </p:sp>
    </p:spTree>
    <p:extLst>
      <p:ext uri="{BB962C8B-B14F-4D97-AF65-F5344CB8AC3E}">
        <p14:creationId xmlns:p14="http://schemas.microsoft.com/office/powerpoint/2010/main" val="804187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CE034-6040-4890-8FC9-C31D5FD8E42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4E49CDC-B164-4045-80B6-7AB41BB2C5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75A3EA0-7CDF-4333-BCA7-C71D4A20A900}"/>
              </a:ext>
            </a:extLst>
          </p:cNvPr>
          <p:cNvSpPr>
            <a:spLocks noGrp="1"/>
          </p:cNvSpPr>
          <p:nvPr>
            <p:ph type="dt" sz="half" idx="10"/>
          </p:nvPr>
        </p:nvSpPr>
        <p:spPr/>
        <p:txBody>
          <a:bodyPr/>
          <a:lstStyle/>
          <a:p>
            <a:fld id="{6E907077-EFA7-4DEA-8311-96CADCB0C599}" type="datetimeFigureOut">
              <a:rPr lang="en-GB" smtClean="0"/>
              <a:t>12/05/2020</a:t>
            </a:fld>
            <a:endParaRPr lang="en-GB"/>
          </a:p>
        </p:txBody>
      </p:sp>
      <p:sp>
        <p:nvSpPr>
          <p:cNvPr id="5" name="Footer Placeholder 4">
            <a:extLst>
              <a:ext uri="{FF2B5EF4-FFF2-40B4-BE49-F238E27FC236}">
                <a16:creationId xmlns:a16="http://schemas.microsoft.com/office/drawing/2014/main" id="{1E6793AD-32AA-4406-BFFC-D4F84CDE71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4DFE07-6292-475F-A327-8F7B3F83FF7D}"/>
              </a:ext>
            </a:extLst>
          </p:cNvPr>
          <p:cNvSpPr>
            <a:spLocks noGrp="1"/>
          </p:cNvSpPr>
          <p:nvPr>
            <p:ph type="sldNum" sz="quarter" idx="12"/>
          </p:nvPr>
        </p:nvSpPr>
        <p:spPr/>
        <p:txBody>
          <a:bodyPr/>
          <a:lstStyle/>
          <a:p>
            <a:fld id="{2E4662BA-DFC7-45DD-AEC2-0145CEC8BCC8}" type="slidenum">
              <a:rPr lang="en-GB" smtClean="0"/>
              <a:t>‹#›</a:t>
            </a:fld>
            <a:endParaRPr lang="en-GB"/>
          </a:p>
        </p:txBody>
      </p:sp>
    </p:spTree>
    <p:extLst>
      <p:ext uri="{BB962C8B-B14F-4D97-AF65-F5344CB8AC3E}">
        <p14:creationId xmlns:p14="http://schemas.microsoft.com/office/powerpoint/2010/main" val="718557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20B24-15E0-48E1-B200-C2BF7A2FCB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AAC3E4E-134E-456D-88FD-A134C8610E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9F2F2A-DCF0-4957-A59E-0BE0B1DB9523}"/>
              </a:ext>
            </a:extLst>
          </p:cNvPr>
          <p:cNvSpPr>
            <a:spLocks noGrp="1"/>
          </p:cNvSpPr>
          <p:nvPr>
            <p:ph type="dt" sz="half" idx="10"/>
          </p:nvPr>
        </p:nvSpPr>
        <p:spPr/>
        <p:txBody>
          <a:bodyPr/>
          <a:lstStyle/>
          <a:p>
            <a:fld id="{6E907077-EFA7-4DEA-8311-96CADCB0C599}" type="datetimeFigureOut">
              <a:rPr lang="en-GB" smtClean="0"/>
              <a:t>12/05/2020</a:t>
            </a:fld>
            <a:endParaRPr lang="en-GB"/>
          </a:p>
        </p:txBody>
      </p:sp>
      <p:sp>
        <p:nvSpPr>
          <p:cNvPr id="5" name="Footer Placeholder 4">
            <a:extLst>
              <a:ext uri="{FF2B5EF4-FFF2-40B4-BE49-F238E27FC236}">
                <a16:creationId xmlns:a16="http://schemas.microsoft.com/office/drawing/2014/main" id="{62ECE1BF-93E7-466B-93A1-1EDAFDEACA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5DA5E9-1D8E-4EE1-933B-455EA226A336}"/>
              </a:ext>
            </a:extLst>
          </p:cNvPr>
          <p:cNvSpPr>
            <a:spLocks noGrp="1"/>
          </p:cNvSpPr>
          <p:nvPr>
            <p:ph type="sldNum" sz="quarter" idx="12"/>
          </p:nvPr>
        </p:nvSpPr>
        <p:spPr/>
        <p:txBody>
          <a:bodyPr/>
          <a:lstStyle/>
          <a:p>
            <a:fld id="{2E4662BA-DFC7-45DD-AEC2-0145CEC8BCC8}" type="slidenum">
              <a:rPr lang="en-GB" smtClean="0"/>
              <a:t>‹#›</a:t>
            </a:fld>
            <a:endParaRPr lang="en-GB"/>
          </a:p>
        </p:txBody>
      </p:sp>
    </p:spTree>
    <p:extLst>
      <p:ext uri="{BB962C8B-B14F-4D97-AF65-F5344CB8AC3E}">
        <p14:creationId xmlns:p14="http://schemas.microsoft.com/office/powerpoint/2010/main" val="2322824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EFA7A-E6BC-44AC-A644-6F24A157C16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CB7BD57-F44D-4A05-8BAF-89E340DEB87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2BFAF88-F10F-4763-8B9A-3CFFE438F0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3ABD4A2-6B5A-45DC-86E5-F706DE79C26E}"/>
              </a:ext>
            </a:extLst>
          </p:cNvPr>
          <p:cNvSpPr>
            <a:spLocks noGrp="1"/>
          </p:cNvSpPr>
          <p:nvPr>
            <p:ph type="dt" sz="half" idx="10"/>
          </p:nvPr>
        </p:nvSpPr>
        <p:spPr/>
        <p:txBody>
          <a:bodyPr/>
          <a:lstStyle/>
          <a:p>
            <a:fld id="{6E907077-EFA7-4DEA-8311-96CADCB0C599}" type="datetimeFigureOut">
              <a:rPr lang="en-GB" smtClean="0"/>
              <a:t>12/05/2020</a:t>
            </a:fld>
            <a:endParaRPr lang="en-GB"/>
          </a:p>
        </p:txBody>
      </p:sp>
      <p:sp>
        <p:nvSpPr>
          <p:cNvPr id="6" name="Footer Placeholder 5">
            <a:extLst>
              <a:ext uri="{FF2B5EF4-FFF2-40B4-BE49-F238E27FC236}">
                <a16:creationId xmlns:a16="http://schemas.microsoft.com/office/drawing/2014/main" id="{2E1CA68D-1A66-44BD-A2F9-61C4B435728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A7EB377-0B39-453A-869E-2E5B8216EF21}"/>
              </a:ext>
            </a:extLst>
          </p:cNvPr>
          <p:cNvSpPr>
            <a:spLocks noGrp="1"/>
          </p:cNvSpPr>
          <p:nvPr>
            <p:ph type="sldNum" sz="quarter" idx="12"/>
          </p:nvPr>
        </p:nvSpPr>
        <p:spPr/>
        <p:txBody>
          <a:bodyPr/>
          <a:lstStyle/>
          <a:p>
            <a:fld id="{2E4662BA-DFC7-45DD-AEC2-0145CEC8BCC8}" type="slidenum">
              <a:rPr lang="en-GB" smtClean="0"/>
              <a:t>‹#›</a:t>
            </a:fld>
            <a:endParaRPr lang="en-GB"/>
          </a:p>
        </p:txBody>
      </p:sp>
    </p:spTree>
    <p:extLst>
      <p:ext uri="{BB962C8B-B14F-4D97-AF65-F5344CB8AC3E}">
        <p14:creationId xmlns:p14="http://schemas.microsoft.com/office/powerpoint/2010/main" val="536209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78807-CAB4-4697-975C-F434F288284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0FC5749-CFD2-471A-B591-4A5171D053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791EB0-3C07-4DD8-BB2D-0312CE5F7AB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473359C-68AF-41CA-9852-DA8882B1F3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EC89F1-B2CE-4944-8946-808BA0D65F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F00EEFB-746D-4EFD-AE12-816D4BD2CB88}"/>
              </a:ext>
            </a:extLst>
          </p:cNvPr>
          <p:cNvSpPr>
            <a:spLocks noGrp="1"/>
          </p:cNvSpPr>
          <p:nvPr>
            <p:ph type="dt" sz="half" idx="10"/>
          </p:nvPr>
        </p:nvSpPr>
        <p:spPr/>
        <p:txBody>
          <a:bodyPr/>
          <a:lstStyle/>
          <a:p>
            <a:fld id="{6E907077-EFA7-4DEA-8311-96CADCB0C599}" type="datetimeFigureOut">
              <a:rPr lang="en-GB" smtClean="0"/>
              <a:t>12/05/2020</a:t>
            </a:fld>
            <a:endParaRPr lang="en-GB"/>
          </a:p>
        </p:txBody>
      </p:sp>
      <p:sp>
        <p:nvSpPr>
          <p:cNvPr id="8" name="Footer Placeholder 7">
            <a:extLst>
              <a:ext uri="{FF2B5EF4-FFF2-40B4-BE49-F238E27FC236}">
                <a16:creationId xmlns:a16="http://schemas.microsoft.com/office/drawing/2014/main" id="{6002384B-AA6F-477B-9531-548CF44B5F4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563B8A5-2EC1-49A0-8977-8E0DDA6F2B0E}"/>
              </a:ext>
            </a:extLst>
          </p:cNvPr>
          <p:cNvSpPr>
            <a:spLocks noGrp="1"/>
          </p:cNvSpPr>
          <p:nvPr>
            <p:ph type="sldNum" sz="quarter" idx="12"/>
          </p:nvPr>
        </p:nvSpPr>
        <p:spPr/>
        <p:txBody>
          <a:bodyPr/>
          <a:lstStyle/>
          <a:p>
            <a:fld id="{2E4662BA-DFC7-45DD-AEC2-0145CEC8BCC8}" type="slidenum">
              <a:rPr lang="en-GB" smtClean="0"/>
              <a:t>‹#›</a:t>
            </a:fld>
            <a:endParaRPr lang="en-GB"/>
          </a:p>
        </p:txBody>
      </p:sp>
    </p:spTree>
    <p:extLst>
      <p:ext uri="{BB962C8B-B14F-4D97-AF65-F5344CB8AC3E}">
        <p14:creationId xmlns:p14="http://schemas.microsoft.com/office/powerpoint/2010/main" val="663124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EDF06-DEC4-4741-A853-271EE91CA84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06182C-C220-4442-BB5D-DE7E1CB048A7}"/>
              </a:ext>
            </a:extLst>
          </p:cNvPr>
          <p:cNvSpPr>
            <a:spLocks noGrp="1"/>
          </p:cNvSpPr>
          <p:nvPr>
            <p:ph type="dt" sz="half" idx="10"/>
          </p:nvPr>
        </p:nvSpPr>
        <p:spPr/>
        <p:txBody>
          <a:bodyPr/>
          <a:lstStyle/>
          <a:p>
            <a:fld id="{6E907077-EFA7-4DEA-8311-96CADCB0C599}" type="datetimeFigureOut">
              <a:rPr lang="en-GB" smtClean="0"/>
              <a:t>12/05/2020</a:t>
            </a:fld>
            <a:endParaRPr lang="en-GB"/>
          </a:p>
        </p:txBody>
      </p:sp>
      <p:sp>
        <p:nvSpPr>
          <p:cNvPr id="4" name="Footer Placeholder 3">
            <a:extLst>
              <a:ext uri="{FF2B5EF4-FFF2-40B4-BE49-F238E27FC236}">
                <a16:creationId xmlns:a16="http://schemas.microsoft.com/office/drawing/2014/main" id="{04CC7E61-057E-47D6-901C-E80EA801C97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DD327CA-71AF-4079-880F-939DE55BFA57}"/>
              </a:ext>
            </a:extLst>
          </p:cNvPr>
          <p:cNvSpPr>
            <a:spLocks noGrp="1"/>
          </p:cNvSpPr>
          <p:nvPr>
            <p:ph type="sldNum" sz="quarter" idx="12"/>
          </p:nvPr>
        </p:nvSpPr>
        <p:spPr/>
        <p:txBody>
          <a:bodyPr/>
          <a:lstStyle/>
          <a:p>
            <a:fld id="{2E4662BA-DFC7-45DD-AEC2-0145CEC8BCC8}" type="slidenum">
              <a:rPr lang="en-GB" smtClean="0"/>
              <a:t>‹#›</a:t>
            </a:fld>
            <a:endParaRPr lang="en-GB"/>
          </a:p>
        </p:txBody>
      </p:sp>
    </p:spTree>
    <p:extLst>
      <p:ext uri="{BB962C8B-B14F-4D97-AF65-F5344CB8AC3E}">
        <p14:creationId xmlns:p14="http://schemas.microsoft.com/office/powerpoint/2010/main" val="1181490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534BA5-875B-4AEA-BB32-EAD9A1B3412C}"/>
              </a:ext>
            </a:extLst>
          </p:cNvPr>
          <p:cNvSpPr>
            <a:spLocks noGrp="1"/>
          </p:cNvSpPr>
          <p:nvPr>
            <p:ph type="dt" sz="half" idx="10"/>
          </p:nvPr>
        </p:nvSpPr>
        <p:spPr/>
        <p:txBody>
          <a:bodyPr/>
          <a:lstStyle/>
          <a:p>
            <a:fld id="{6E907077-EFA7-4DEA-8311-96CADCB0C599}" type="datetimeFigureOut">
              <a:rPr lang="en-GB" smtClean="0"/>
              <a:t>12/05/2020</a:t>
            </a:fld>
            <a:endParaRPr lang="en-GB"/>
          </a:p>
        </p:txBody>
      </p:sp>
      <p:sp>
        <p:nvSpPr>
          <p:cNvPr id="3" name="Footer Placeholder 2">
            <a:extLst>
              <a:ext uri="{FF2B5EF4-FFF2-40B4-BE49-F238E27FC236}">
                <a16:creationId xmlns:a16="http://schemas.microsoft.com/office/drawing/2014/main" id="{2958E542-357E-4348-8F18-F7E0A522DB2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B7874F8-1E6A-49AB-839B-F1C847BD0058}"/>
              </a:ext>
            </a:extLst>
          </p:cNvPr>
          <p:cNvSpPr>
            <a:spLocks noGrp="1"/>
          </p:cNvSpPr>
          <p:nvPr>
            <p:ph type="sldNum" sz="quarter" idx="12"/>
          </p:nvPr>
        </p:nvSpPr>
        <p:spPr/>
        <p:txBody>
          <a:bodyPr/>
          <a:lstStyle/>
          <a:p>
            <a:fld id="{2E4662BA-DFC7-45DD-AEC2-0145CEC8BCC8}" type="slidenum">
              <a:rPr lang="en-GB" smtClean="0"/>
              <a:t>‹#›</a:t>
            </a:fld>
            <a:endParaRPr lang="en-GB"/>
          </a:p>
        </p:txBody>
      </p:sp>
    </p:spTree>
    <p:extLst>
      <p:ext uri="{BB962C8B-B14F-4D97-AF65-F5344CB8AC3E}">
        <p14:creationId xmlns:p14="http://schemas.microsoft.com/office/powerpoint/2010/main" val="1214293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A34A5-1BC8-4943-A5AE-39DE9D2101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33D9C47-D0EF-4ED9-8DC4-6E175EDE7C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A3FC5F2-442C-4F6A-A9BE-24894397DD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7C5C64-7C98-4E1B-9B51-258E639CF9B9}"/>
              </a:ext>
            </a:extLst>
          </p:cNvPr>
          <p:cNvSpPr>
            <a:spLocks noGrp="1"/>
          </p:cNvSpPr>
          <p:nvPr>
            <p:ph type="dt" sz="half" idx="10"/>
          </p:nvPr>
        </p:nvSpPr>
        <p:spPr/>
        <p:txBody>
          <a:bodyPr/>
          <a:lstStyle/>
          <a:p>
            <a:fld id="{6E907077-EFA7-4DEA-8311-96CADCB0C599}" type="datetimeFigureOut">
              <a:rPr lang="en-GB" smtClean="0"/>
              <a:t>12/05/2020</a:t>
            </a:fld>
            <a:endParaRPr lang="en-GB"/>
          </a:p>
        </p:txBody>
      </p:sp>
      <p:sp>
        <p:nvSpPr>
          <p:cNvPr id="6" name="Footer Placeholder 5">
            <a:extLst>
              <a:ext uri="{FF2B5EF4-FFF2-40B4-BE49-F238E27FC236}">
                <a16:creationId xmlns:a16="http://schemas.microsoft.com/office/drawing/2014/main" id="{9A22FF9A-07CB-4280-B95C-962CE8AAB3D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9FD2083-EB7E-4412-B6AD-B107B80F098E}"/>
              </a:ext>
            </a:extLst>
          </p:cNvPr>
          <p:cNvSpPr>
            <a:spLocks noGrp="1"/>
          </p:cNvSpPr>
          <p:nvPr>
            <p:ph type="sldNum" sz="quarter" idx="12"/>
          </p:nvPr>
        </p:nvSpPr>
        <p:spPr/>
        <p:txBody>
          <a:bodyPr/>
          <a:lstStyle/>
          <a:p>
            <a:fld id="{2E4662BA-DFC7-45DD-AEC2-0145CEC8BCC8}" type="slidenum">
              <a:rPr lang="en-GB" smtClean="0"/>
              <a:t>‹#›</a:t>
            </a:fld>
            <a:endParaRPr lang="en-GB"/>
          </a:p>
        </p:txBody>
      </p:sp>
    </p:spTree>
    <p:extLst>
      <p:ext uri="{BB962C8B-B14F-4D97-AF65-F5344CB8AC3E}">
        <p14:creationId xmlns:p14="http://schemas.microsoft.com/office/powerpoint/2010/main" val="2730693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6AA06-C53B-44E1-A0F8-F42DDE3496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5DA6486-901E-423F-AC1B-94BBD5FB5A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FA86437-BB8B-48E0-8DEE-5B9A56B2D3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ED1034-10D2-4360-A6BB-41153E0C7D2F}"/>
              </a:ext>
            </a:extLst>
          </p:cNvPr>
          <p:cNvSpPr>
            <a:spLocks noGrp="1"/>
          </p:cNvSpPr>
          <p:nvPr>
            <p:ph type="dt" sz="half" idx="10"/>
          </p:nvPr>
        </p:nvSpPr>
        <p:spPr/>
        <p:txBody>
          <a:bodyPr/>
          <a:lstStyle/>
          <a:p>
            <a:fld id="{6E907077-EFA7-4DEA-8311-96CADCB0C599}" type="datetimeFigureOut">
              <a:rPr lang="en-GB" smtClean="0"/>
              <a:t>12/05/2020</a:t>
            </a:fld>
            <a:endParaRPr lang="en-GB"/>
          </a:p>
        </p:txBody>
      </p:sp>
      <p:sp>
        <p:nvSpPr>
          <p:cNvPr id="6" name="Footer Placeholder 5">
            <a:extLst>
              <a:ext uri="{FF2B5EF4-FFF2-40B4-BE49-F238E27FC236}">
                <a16:creationId xmlns:a16="http://schemas.microsoft.com/office/drawing/2014/main" id="{CF54E457-4EFC-4D2A-B292-6803ED7E64B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079A56-3DD4-427A-B967-03F0B75F52ED}"/>
              </a:ext>
            </a:extLst>
          </p:cNvPr>
          <p:cNvSpPr>
            <a:spLocks noGrp="1"/>
          </p:cNvSpPr>
          <p:nvPr>
            <p:ph type="sldNum" sz="quarter" idx="12"/>
          </p:nvPr>
        </p:nvSpPr>
        <p:spPr/>
        <p:txBody>
          <a:bodyPr/>
          <a:lstStyle/>
          <a:p>
            <a:fld id="{2E4662BA-DFC7-45DD-AEC2-0145CEC8BCC8}" type="slidenum">
              <a:rPr lang="en-GB" smtClean="0"/>
              <a:t>‹#›</a:t>
            </a:fld>
            <a:endParaRPr lang="en-GB"/>
          </a:p>
        </p:txBody>
      </p:sp>
    </p:spTree>
    <p:extLst>
      <p:ext uri="{BB962C8B-B14F-4D97-AF65-F5344CB8AC3E}">
        <p14:creationId xmlns:p14="http://schemas.microsoft.com/office/powerpoint/2010/main" val="1650161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2A9DAA-35A3-47D7-AFB0-FC0687236E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17810D-3576-40A3-8634-F2C6230433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FC4848-9C31-4E28-B5E5-42C4333343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907077-EFA7-4DEA-8311-96CADCB0C599}" type="datetimeFigureOut">
              <a:rPr lang="en-GB" smtClean="0"/>
              <a:t>12/05/2020</a:t>
            </a:fld>
            <a:endParaRPr lang="en-GB"/>
          </a:p>
        </p:txBody>
      </p:sp>
      <p:sp>
        <p:nvSpPr>
          <p:cNvPr id="5" name="Footer Placeholder 4">
            <a:extLst>
              <a:ext uri="{FF2B5EF4-FFF2-40B4-BE49-F238E27FC236}">
                <a16:creationId xmlns:a16="http://schemas.microsoft.com/office/drawing/2014/main" id="{8DF15A68-C952-45B4-A584-E8EF2FEC3D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8EBD68D-2416-400B-8CF5-68E96DF2EE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4662BA-DFC7-45DD-AEC2-0145CEC8BCC8}" type="slidenum">
              <a:rPr lang="en-GB" smtClean="0"/>
              <a:t>‹#›</a:t>
            </a:fld>
            <a:endParaRPr lang="en-GB"/>
          </a:p>
        </p:txBody>
      </p:sp>
    </p:spTree>
    <p:extLst>
      <p:ext uri="{BB962C8B-B14F-4D97-AF65-F5344CB8AC3E}">
        <p14:creationId xmlns:p14="http://schemas.microsoft.com/office/powerpoint/2010/main" val="709066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C6DA-FEC2-4F61-B335-13CAB2FE9ED0}"/>
              </a:ext>
            </a:extLst>
          </p:cNvPr>
          <p:cNvSpPr>
            <a:spLocks noGrp="1"/>
          </p:cNvSpPr>
          <p:nvPr>
            <p:ph type="title"/>
          </p:nvPr>
        </p:nvSpPr>
        <p:spPr>
          <a:xfrm>
            <a:off x="944380" y="365125"/>
            <a:ext cx="10409420" cy="857317"/>
          </a:xfrm>
        </p:spPr>
        <p:txBody>
          <a:bodyPr/>
          <a:lstStyle/>
          <a:p>
            <a:pPr algn="ctr"/>
            <a:r>
              <a:rPr lang="en-GB" b="1" dirty="0">
                <a:latin typeface="Comic Sans MS"/>
                <a:cs typeface="Calibri Light"/>
              </a:rPr>
              <a:t>War of the Worlds</a:t>
            </a:r>
            <a:endParaRPr lang="en-GB" b="1" dirty="0">
              <a:latin typeface="Comic Sans MS"/>
            </a:endParaRPr>
          </a:p>
        </p:txBody>
      </p:sp>
      <p:sp>
        <p:nvSpPr>
          <p:cNvPr id="3" name="TextBox 2">
            <a:extLst>
              <a:ext uri="{FF2B5EF4-FFF2-40B4-BE49-F238E27FC236}">
                <a16:creationId xmlns:a16="http://schemas.microsoft.com/office/drawing/2014/main" id="{3947F7E4-A253-48AE-A9AA-B0399D1FD527}"/>
              </a:ext>
            </a:extLst>
          </p:cNvPr>
          <p:cNvSpPr txBox="1"/>
          <p:nvPr/>
        </p:nvSpPr>
        <p:spPr>
          <a:xfrm>
            <a:off x="303541" y="1222442"/>
            <a:ext cx="11584918" cy="535531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Comic Sans MS"/>
                <a:cs typeface="Calibri"/>
              </a:rPr>
              <a:t>This is our sixth week of studying HG Wells’ great sci-fi novel War of the Worlds. We are back to five  days this week so there will be a separate writing task.</a:t>
            </a:r>
          </a:p>
          <a:p>
            <a:endParaRPr lang="en-US" dirty="0">
              <a:latin typeface="Comic Sans MS"/>
              <a:cs typeface="Calibri"/>
            </a:endParaRPr>
          </a:p>
          <a:p>
            <a:r>
              <a:rPr lang="en-US" dirty="0">
                <a:latin typeface="Comic Sans MS"/>
                <a:cs typeface="Calibri"/>
              </a:rPr>
              <a:t>Just recapping  last week chapters:</a:t>
            </a:r>
          </a:p>
          <a:p>
            <a:r>
              <a:rPr lang="en-US" dirty="0">
                <a:latin typeface="Comic Sans MS"/>
                <a:cs typeface="Calibri"/>
              </a:rPr>
              <a:t>The aliens/Martians have now begun to rampage across the countryside. They are burning everyone and everything that they come across. The narrator is watching this unfold from his home with an army man who has managed to escape to the relative safety of the narrator’s home.</a:t>
            </a:r>
          </a:p>
          <a:p>
            <a:endParaRPr lang="en-US" dirty="0">
              <a:latin typeface="Comic Sans MS"/>
              <a:cs typeface="Calibri"/>
            </a:endParaRPr>
          </a:p>
          <a:p>
            <a:r>
              <a:rPr lang="en-US" dirty="0">
                <a:latin typeface="Comic Sans MS"/>
                <a:cs typeface="Calibri"/>
              </a:rPr>
              <a:t>Titans are powerful, immortal giants from Greek mythology.</a:t>
            </a:r>
          </a:p>
          <a:p>
            <a:pPr marL="285750" indent="-285750">
              <a:buFont typeface="Arial" panose="020B0604020202020204" pitchFamily="34" charset="0"/>
              <a:buChar char="•"/>
            </a:pPr>
            <a:endParaRPr lang="en-US" dirty="0">
              <a:latin typeface="Comic Sans MS"/>
              <a:cs typeface="Calibri"/>
            </a:endParaRPr>
          </a:p>
          <a:p>
            <a:r>
              <a:rPr lang="en-US" dirty="0">
                <a:latin typeface="Comic Sans MS"/>
                <a:cs typeface="Calibri"/>
              </a:rPr>
              <a:t>Chapter 11 continues the story so read on and enjoy. (3 slides)</a:t>
            </a:r>
          </a:p>
          <a:p>
            <a:endParaRPr lang="en-US" dirty="0">
              <a:latin typeface="Comic Sans MS"/>
              <a:cs typeface="Calibri"/>
            </a:endParaRPr>
          </a:p>
          <a:p>
            <a:r>
              <a:rPr lang="en-US" dirty="0">
                <a:latin typeface="Comic Sans MS"/>
                <a:cs typeface="Calibri"/>
              </a:rPr>
              <a:t>Remember the times in which the story was written and set: </a:t>
            </a:r>
          </a:p>
          <a:p>
            <a:endParaRPr lang="en-US" dirty="0">
              <a:latin typeface="Comic Sans MS"/>
              <a:cs typeface="Calibri"/>
            </a:endParaRPr>
          </a:p>
          <a:p>
            <a:r>
              <a:rPr lang="en-GB" dirty="0">
                <a:latin typeface="Comic Sans MS"/>
                <a:cs typeface="Calibri"/>
              </a:rPr>
              <a:t>Please also remember this is an hour's work so take your time to read the text and questions carefully and answer in full sentences. </a:t>
            </a:r>
          </a:p>
          <a:p>
            <a:endParaRPr lang="en-GB" dirty="0">
              <a:latin typeface="Comic Sans MS"/>
              <a:cs typeface="Calibri"/>
            </a:endParaRPr>
          </a:p>
          <a:p>
            <a:r>
              <a:rPr lang="en-GB" dirty="0">
                <a:latin typeface="Comic Sans MS"/>
                <a:cs typeface="Calibri"/>
              </a:rPr>
              <a:t>You do not need to understand every word and every last action – just try and make sure you have a good and clear overall understanding of who people are, where they are and what is happening.</a:t>
            </a:r>
          </a:p>
        </p:txBody>
      </p:sp>
    </p:spTree>
    <p:extLst>
      <p:ext uri="{BB962C8B-B14F-4D97-AF65-F5344CB8AC3E}">
        <p14:creationId xmlns:p14="http://schemas.microsoft.com/office/powerpoint/2010/main" val="3363686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4990BEC-9D24-4565-A27C-7BE264F1026E}"/>
              </a:ext>
            </a:extLst>
          </p:cNvPr>
          <p:cNvSpPr txBox="1"/>
          <p:nvPr/>
        </p:nvSpPr>
        <p:spPr>
          <a:xfrm>
            <a:off x="5921115" y="229135"/>
            <a:ext cx="5543830" cy="3970318"/>
          </a:xfrm>
          <a:prstGeom prst="rect">
            <a:avLst/>
          </a:prstGeom>
          <a:noFill/>
        </p:spPr>
        <p:txBody>
          <a:bodyPr wrap="square" rtlCol="0" anchor="t">
            <a:spAutoFit/>
          </a:bodyPr>
          <a:lstStyle/>
          <a:p>
            <a:r>
              <a:rPr lang="en-GB" b="1" dirty="0">
                <a:latin typeface="Comic Sans MS" panose="030F0702030302020204" pitchFamily="66" charset="0"/>
              </a:rPr>
              <a:t>Questions: all on this slide and in chronological order</a:t>
            </a:r>
            <a:endParaRPr lang="en-US" dirty="0">
              <a:latin typeface="Comic Sans MS" panose="030F0702030302020204" pitchFamily="66" charset="0"/>
            </a:endParaRPr>
          </a:p>
          <a:p>
            <a:pPr marL="342900" indent="-342900">
              <a:buAutoNum type="arabicParenR"/>
            </a:pPr>
            <a:r>
              <a:rPr lang="en-US" dirty="0">
                <a:latin typeface="Comic Sans MS" panose="030F0702030302020204" pitchFamily="66" charset="0"/>
              </a:rPr>
              <a:t>What did the giant save till last.</a:t>
            </a:r>
          </a:p>
          <a:p>
            <a:endParaRPr lang="en-US" dirty="0">
              <a:latin typeface="Comic Sans MS" panose="030F0702030302020204" pitchFamily="66" charset="0"/>
            </a:endParaRPr>
          </a:p>
          <a:p>
            <a:r>
              <a:rPr lang="en-US" dirty="0">
                <a:latin typeface="Comic Sans MS" panose="030F0702030302020204" pitchFamily="66" charset="0"/>
              </a:rPr>
              <a:t>2) What came out of the pit?</a:t>
            </a:r>
          </a:p>
          <a:p>
            <a:endParaRPr lang="en-US" dirty="0">
              <a:latin typeface="Comic Sans MS" panose="030F0702030302020204" pitchFamily="66" charset="0"/>
            </a:endParaRPr>
          </a:p>
          <a:p>
            <a:r>
              <a:rPr lang="en-US" dirty="0">
                <a:latin typeface="Comic Sans MS" panose="030F0702030302020204" pitchFamily="66" charset="0"/>
              </a:rPr>
              <a:t>3) What did one of the artillery man see one of the Martian giants on seeing a man?</a:t>
            </a:r>
          </a:p>
          <a:p>
            <a:endParaRPr lang="en-US" dirty="0">
              <a:latin typeface="Comic Sans MS" panose="030F0702030302020204" pitchFamily="66" charset="0"/>
            </a:endParaRPr>
          </a:p>
          <a:p>
            <a:r>
              <a:rPr lang="en-US" dirty="0">
                <a:latin typeface="Comic Sans MS" panose="030F0702030302020204" pitchFamily="66" charset="0"/>
              </a:rPr>
              <a:t>4) Where were people hiding in order to keep themselves safe?</a:t>
            </a:r>
          </a:p>
          <a:p>
            <a:endParaRPr lang="en-US" dirty="0">
              <a:latin typeface="Comic Sans MS" panose="030F0702030302020204" pitchFamily="66" charset="0"/>
            </a:endParaRPr>
          </a:p>
          <a:p>
            <a:r>
              <a:rPr lang="en-US" dirty="0">
                <a:latin typeface="Comic Sans MS" panose="030F0702030302020204" pitchFamily="66" charset="0"/>
              </a:rPr>
              <a:t>5) Why didn’t they light a lamp?</a:t>
            </a:r>
          </a:p>
          <a:p>
            <a:endParaRPr lang="en-GB" b="1" dirty="0">
              <a:solidFill>
                <a:srgbClr val="7030A0"/>
              </a:solidFill>
              <a:latin typeface="Comic Sans MS" panose="030F0702030302020204" pitchFamily="66" charset="0"/>
            </a:endParaRPr>
          </a:p>
        </p:txBody>
      </p:sp>
      <p:pic>
        <p:nvPicPr>
          <p:cNvPr id="2" name="Picture 1">
            <a:extLst>
              <a:ext uri="{FF2B5EF4-FFF2-40B4-BE49-F238E27FC236}">
                <a16:creationId xmlns:a16="http://schemas.microsoft.com/office/drawing/2014/main" id="{40BE1518-7C17-4A8C-8F5C-4F24962703A3}"/>
              </a:ext>
            </a:extLst>
          </p:cNvPr>
          <p:cNvPicPr>
            <a:picLocks noChangeAspect="1"/>
          </p:cNvPicPr>
          <p:nvPr/>
        </p:nvPicPr>
        <p:blipFill>
          <a:blip r:embed="rId2"/>
          <a:stretch>
            <a:fillRect/>
          </a:stretch>
        </p:blipFill>
        <p:spPr>
          <a:xfrm>
            <a:off x="478826" y="305275"/>
            <a:ext cx="4638675" cy="5465938"/>
          </a:xfrm>
          <a:prstGeom prst="rect">
            <a:avLst/>
          </a:prstGeom>
        </p:spPr>
      </p:pic>
    </p:spTree>
    <p:extLst>
      <p:ext uri="{BB962C8B-B14F-4D97-AF65-F5344CB8AC3E}">
        <p14:creationId xmlns:p14="http://schemas.microsoft.com/office/powerpoint/2010/main" val="1567469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4990BEC-9D24-4565-A27C-7BE264F1026E}"/>
              </a:ext>
            </a:extLst>
          </p:cNvPr>
          <p:cNvSpPr txBox="1"/>
          <p:nvPr/>
        </p:nvSpPr>
        <p:spPr>
          <a:xfrm>
            <a:off x="6849692" y="1475674"/>
            <a:ext cx="4936613" cy="646331"/>
          </a:xfrm>
          <a:prstGeom prst="rect">
            <a:avLst/>
          </a:prstGeom>
          <a:noFill/>
        </p:spPr>
        <p:txBody>
          <a:bodyPr wrap="square" rtlCol="0" anchor="t">
            <a:spAutoFit/>
          </a:bodyPr>
          <a:lstStyle/>
          <a:p>
            <a:endParaRPr lang="en-GB" b="1" dirty="0">
              <a:latin typeface="Comic Sans MS" panose="030F0702030302020204" pitchFamily="66" charset="0"/>
            </a:endParaRPr>
          </a:p>
          <a:p>
            <a:endParaRPr lang="en-GB" dirty="0">
              <a:latin typeface="Comic Sans MS" panose="030F0702030302020204" pitchFamily="66" charset="0"/>
            </a:endParaRPr>
          </a:p>
        </p:txBody>
      </p:sp>
      <p:sp>
        <p:nvSpPr>
          <p:cNvPr id="3" name="Rectangle 2">
            <a:extLst>
              <a:ext uri="{FF2B5EF4-FFF2-40B4-BE49-F238E27FC236}">
                <a16:creationId xmlns:a16="http://schemas.microsoft.com/office/drawing/2014/main" id="{8F823C2A-C0C2-4974-8CB9-90B8767300E2}"/>
              </a:ext>
            </a:extLst>
          </p:cNvPr>
          <p:cNvSpPr/>
          <p:nvPr/>
        </p:nvSpPr>
        <p:spPr>
          <a:xfrm>
            <a:off x="5251938" y="329172"/>
            <a:ext cx="6534367" cy="3970318"/>
          </a:xfrm>
          <a:prstGeom prst="rect">
            <a:avLst/>
          </a:prstGeom>
        </p:spPr>
        <p:txBody>
          <a:bodyPr wrap="square">
            <a:spAutoFit/>
          </a:bodyPr>
          <a:lstStyle/>
          <a:p>
            <a:r>
              <a:rPr lang="en-GB" b="1" dirty="0">
                <a:latin typeface="Comic Sans MS" panose="030F0702030302020204" pitchFamily="66" charset="0"/>
              </a:rPr>
              <a:t>Questions: all on this slide and in chronological order</a:t>
            </a:r>
            <a:endParaRPr lang="en-US" b="1" dirty="0">
              <a:latin typeface="Comic Sans MS" panose="030F0702030302020204" pitchFamily="66" charset="0"/>
            </a:endParaRPr>
          </a:p>
          <a:p>
            <a:r>
              <a:rPr lang="en-US" dirty="0">
                <a:latin typeface="Comic Sans MS" panose="030F0702030302020204" pitchFamily="66" charset="0"/>
              </a:rPr>
              <a:t>6)As the narrator looked out of his study window, describe in detail, what he saw? (3 marks)</a:t>
            </a:r>
          </a:p>
          <a:p>
            <a:endParaRPr lang="en-US" dirty="0">
              <a:latin typeface="Comic Sans MS" panose="030F0702030302020204" pitchFamily="66" charset="0"/>
            </a:endParaRPr>
          </a:p>
          <a:p>
            <a:r>
              <a:rPr lang="en-US" dirty="0">
                <a:latin typeface="Comic Sans MS" panose="030F0702030302020204" pitchFamily="66" charset="0"/>
              </a:rPr>
              <a:t>7) How many giants stood about the pit?</a:t>
            </a:r>
          </a:p>
          <a:p>
            <a:endParaRPr lang="en-US" dirty="0">
              <a:latin typeface="Comic Sans MS" panose="030F0702030302020204" pitchFamily="66" charset="0"/>
            </a:endParaRPr>
          </a:p>
          <a:p>
            <a:r>
              <a:rPr lang="en-US" dirty="0">
                <a:latin typeface="Comic Sans MS" panose="030F0702030302020204" pitchFamily="66" charset="0"/>
              </a:rPr>
              <a:t>8) What colour was the </a:t>
            </a:r>
            <a:r>
              <a:rPr lang="en-US" dirty="0" err="1">
                <a:latin typeface="Comic Sans MS" panose="030F0702030302020204" pitchFamily="66" charset="0"/>
              </a:rPr>
              <a:t>vapour</a:t>
            </a:r>
            <a:r>
              <a:rPr lang="en-US" dirty="0">
                <a:latin typeface="Comic Sans MS" panose="030F0702030302020204" pitchFamily="66" charset="0"/>
              </a:rPr>
              <a:t> from the pit and what colour was the smoke coming from the pillars of fire?</a:t>
            </a:r>
          </a:p>
          <a:p>
            <a:endParaRPr lang="en-US" dirty="0">
              <a:latin typeface="Comic Sans MS" panose="030F0702030302020204" pitchFamily="66" charset="0"/>
            </a:endParaRPr>
          </a:p>
          <a:p>
            <a:r>
              <a:rPr lang="en-US" dirty="0">
                <a:latin typeface="Comic Sans MS" panose="030F0702030302020204" pitchFamily="66" charset="0"/>
              </a:rPr>
              <a:t>9) Where does the artilleryman propose to go?</a:t>
            </a:r>
          </a:p>
          <a:p>
            <a:endParaRPr lang="en-US" dirty="0">
              <a:latin typeface="Comic Sans MS" panose="030F0702030302020204" pitchFamily="66" charset="0"/>
            </a:endParaRPr>
          </a:p>
          <a:p>
            <a:r>
              <a:rPr lang="en-US" dirty="0">
                <a:latin typeface="Comic Sans MS" panose="030F0702030302020204" pitchFamily="66" charset="0"/>
              </a:rPr>
              <a:t>10) Where was the narrator heading in the first instance and then with his wife where was he going to go?</a:t>
            </a:r>
          </a:p>
          <a:p>
            <a:endParaRPr lang="en-GB" dirty="0"/>
          </a:p>
        </p:txBody>
      </p:sp>
      <p:pic>
        <p:nvPicPr>
          <p:cNvPr id="2" name="Picture 1">
            <a:extLst>
              <a:ext uri="{FF2B5EF4-FFF2-40B4-BE49-F238E27FC236}">
                <a16:creationId xmlns:a16="http://schemas.microsoft.com/office/drawing/2014/main" id="{B5B9B7A2-3BB4-4F62-BEBD-F1FD2AF769DA}"/>
              </a:ext>
            </a:extLst>
          </p:cNvPr>
          <p:cNvPicPr>
            <a:picLocks noChangeAspect="1"/>
          </p:cNvPicPr>
          <p:nvPr/>
        </p:nvPicPr>
        <p:blipFill>
          <a:blip r:embed="rId2"/>
          <a:stretch>
            <a:fillRect/>
          </a:stretch>
        </p:blipFill>
        <p:spPr>
          <a:xfrm>
            <a:off x="286029" y="329172"/>
            <a:ext cx="4600575" cy="3099828"/>
          </a:xfrm>
          <a:prstGeom prst="rect">
            <a:avLst/>
          </a:prstGeom>
        </p:spPr>
      </p:pic>
      <p:pic>
        <p:nvPicPr>
          <p:cNvPr id="6" name="Picture 5">
            <a:extLst>
              <a:ext uri="{FF2B5EF4-FFF2-40B4-BE49-F238E27FC236}">
                <a16:creationId xmlns:a16="http://schemas.microsoft.com/office/drawing/2014/main" id="{3A21B46B-0BB4-4916-B05C-D135E7A0D435}"/>
              </a:ext>
            </a:extLst>
          </p:cNvPr>
          <p:cNvPicPr>
            <a:picLocks noChangeAspect="1"/>
          </p:cNvPicPr>
          <p:nvPr/>
        </p:nvPicPr>
        <p:blipFill>
          <a:blip r:embed="rId3"/>
          <a:stretch>
            <a:fillRect/>
          </a:stretch>
        </p:blipFill>
        <p:spPr>
          <a:xfrm>
            <a:off x="286029" y="3530778"/>
            <a:ext cx="5055254" cy="1685925"/>
          </a:xfrm>
          <a:prstGeom prst="rect">
            <a:avLst/>
          </a:prstGeom>
        </p:spPr>
      </p:pic>
    </p:spTree>
    <p:extLst>
      <p:ext uri="{BB962C8B-B14F-4D97-AF65-F5344CB8AC3E}">
        <p14:creationId xmlns:p14="http://schemas.microsoft.com/office/powerpoint/2010/main" val="1763132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4990BEC-9D24-4565-A27C-7BE264F1026E}"/>
              </a:ext>
            </a:extLst>
          </p:cNvPr>
          <p:cNvSpPr txBox="1"/>
          <p:nvPr/>
        </p:nvSpPr>
        <p:spPr>
          <a:xfrm>
            <a:off x="5636968" y="227892"/>
            <a:ext cx="6555032" cy="5078313"/>
          </a:xfrm>
          <a:prstGeom prst="rect">
            <a:avLst/>
          </a:prstGeom>
          <a:noFill/>
        </p:spPr>
        <p:txBody>
          <a:bodyPr wrap="square" rtlCol="0" anchor="t">
            <a:spAutoFit/>
          </a:bodyPr>
          <a:lstStyle/>
          <a:p>
            <a:r>
              <a:rPr lang="en-GB" b="1" dirty="0">
                <a:latin typeface="Comic Sans MS" panose="030F0702030302020204" pitchFamily="66" charset="0"/>
                <a:cs typeface="Calibri"/>
              </a:rPr>
              <a:t>Questions: all on this slide and in chronological order</a:t>
            </a:r>
          </a:p>
          <a:p>
            <a:r>
              <a:rPr lang="en-US" dirty="0">
                <a:latin typeface="Comic Sans MS" panose="030F0702030302020204" pitchFamily="66" charset="0"/>
                <a:cs typeface="Calibri"/>
              </a:rPr>
              <a:t>11) What was making the narrator hesitate before setting off to Leatherhead?</a:t>
            </a:r>
          </a:p>
          <a:p>
            <a:endParaRPr lang="en-US" dirty="0">
              <a:latin typeface="Comic Sans MS" panose="030F0702030302020204" pitchFamily="66" charset="0"/>
              <a:cs typeface="Calibri"/>
            </a:endParaRPr>
          </a:p>
          <a:p>
            <a:r>
              <a:rPr lang="en-US" dirty="0">
                <a:latin typeface="Comic Sans MS" panose="030F0702030302020204" pitchFamily="66" charset="0"/>
                <a:cs typeface="Calibri"/>
              </a:rPr>
              <a:t>12) Where did the narrator and the artilleryman set off for before they would part?</a:t>
            </a:r>
          </a:p>
          <a:p>
            <a:endParaRPr lang="en-US" dirty="0">
              <a:latin typeface="Comic Sans MS" panose="030F0702030302020204" pitchFamily="66" charset="0"/>
              <a:cs typeface="Calibri"/>
            </a:endParaRPr>
          </a:p>
          <a:p>
            <a:r>
              <a:rPr lang="en-US" dirty="0">
                <a:latin typeface="Comic Sans MS" panose="030F0702030302020204" pitchFamily="66" charset="0"/>
                <a:cs typeface="Calibri"/>
              </a:rPr>
              <a:t>13) What did they take with them on their journey?</a:t>
            </a:r>
          </a:p>
          <a:p>
            <a:endParaRPr lang="en-US" dirty="0">
              <a:latin typeface="Comic Sans MS" panose="030F0702030302020204" pitchFamily="66" charset="0"/>
              <a:cs typeface="Calibri"/>
            </a:endParaRPr>
          </a:p>
          <a:p>
            <a:r>
              <a:rPr lang="en-US" dirty="0">
                <a:latin typeface="Comic Sans MS" panose="030F0702030302020204" pitchFamily="66" charset="0"/>
                <a:cs typeface="Calibri"/>
              </a:rPr>
              <a:t>14) What were the things that people had dropped whilst trying to escape?</a:t>
            </a:r>
            <a:endParaRPr lang="en-US" b="1" dirty="0">
              <a:solidFill>
                <a:srgbClr val="7030A0"/>
              </a:solidFill>
              <a:latin typeface="Comic Sans MS" panose="030F0702030302020204" pitchFamily="66" charset="0"/>
              <a:cs typeface="Calibri"/>
            </a:endParaRPr>
          </a:p>
          <a:p>
            <a:endParaRPr lang="en-US" dirty="0">
              <a:latin typeface="Comic Sans MS" panose="030F0702030302020204" pitchFamily="66" charset="0"/>
              <a:cs typeface="Calibri"/>
            </a:endParaRPr>
          </a:p>
          <a:p>
            <a:r>
              <a:rPr lang="en-US" dirty="0">
                <a:latin typeface="Comic Sans MS" panose="030F0702030302020204" pitchFamily="66" charset="0"/>
                <a:cs typeface="Calibri"/>
              </a:rPr>
              <a:t>15) What had happened to the people of Maybury Hill and how do you think the village would have felt to the narrator?</a:t>
            </a:r>
          </a:p>
          <a:p>
            <a:endParaRPr lang="en-GB" b="1" dirty="0">
              <a:latin typeface="Comic Sans MS" panose="030F0702030302020204" pitchFamily="66" charset="0"/>
              <a:cs typeface="Calibri"/>
            </a:endParaRPr>
          </a:p>
          <a:p>
            <a:endParaRPr lang="en-GB" b="1" dirty="0">
              <a:latin typeface="Comic Sans MS" panose="030F0702030302020204" pitchFamily="66" charset="0"/>
              <a:cs typeface="Calibri"/>
            </a:endParaRPr>
          </a:p>
          <a:p>
            <a:endParaRPr lang="en-GB" b="1" dirty="0">
              <a:latin typeface="Comic Sans MS" panose="030F0702030302020204" pitchFamily="66" charset="0"/>
            </a:endParaRPr>
          </a:p>
        </p:txBody>
      </p:sp>
      <p:pic>
        <p:nvPicPr>
          <p:cNvPr id="3" name="Picture 2">
            <a:extLst>
              <a:ext uri="{FF2B5EF4-FFF2-40B4-BE49-F238E27FC236}">
                <a16:creationId xmlns:a16="http://schemas.microsoft.com/office/drawing/2014/main" id="{89152579-90DA-49E6-AA23-C33DF5828963}"/>
              </a:ext>
            </a:extLst>
          </p:cNvPr>
          <p:cNvPicPr>
            <a:picLocks noChangeAspect="1"/>
          </p:cNvPicPr>
          <p:nvPr/>
        </p:nvPicPr>
        <p:blipFill>
          <a:blip r:embed="rId2"/>
          <a:stretch>
            <a:fillRect/>
          </a:stretch>
        </p:blipFill>
        <p:spPr>
          <a:xfrm>
            <a:off x="388693" y="392015"/>
            <a:ext cx="5248275" cy="4391025"/>
          </a:xfrm>
          <a:prstGeom prst="rect">
            <a:avLst/>
          </a:prstGeom>
        </p:spPr>
      </p:pic>
    </p:spTree>
    <p:extLst>
      <p:ext uri="{BB962C8B-B14F-4D97-AF65-F5344CB8AC3E}">
        <p14:creationId xmlns:p14="http://schemas.microsoft.com/office/powerpoint/2010/main" val="13191342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TotalTime>
  <Words>459</Words>
  <Application>Microsoft Office PowerPoint</Application>
  <PresentationFormat>Widescreen</PresentationFormat>
  <Paragraphs>46</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Comic Sans MS</vt:lpstr>
      <vt:lpstr>Office Theme</vt:lpstr>
      <vt:lpstr>War of the Worlds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Andy Stocking</dc:creator>
  <cp:lastModifiedBy>Julie Stocking</cp:lastModifiedBy>
  <cp:revision>162</cp:revision>
  <dcterms:created xsi:type="dcterms:W3CDTF">2020-03-26T11:18:03Z</dcterms:created>
  <dcterms:modified xsi:type="dcterms:W3CDTF">2020-05-12T08:00:28Z</dcterms:modified>
</cp:coreProperties>
</file>