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55" d="100"/>
          <a:sy n="55" d="100"/>
        </p:scale>
        <p:origin x="140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E77BD-51FA-413F-B571-4096E42E0F9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6F296FE-E716-4060-B565-EC42FDD053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1409DB4-47DD-4AF7-B460-FD50D6CC9477}"/>
              </a:ext>
            </a:extLst>
          </p:cNvPr>
          <p:cNvSpPr>
            <a:spLocks noGrp="1"/>
          </p:cNvSpPr>
          <p:nvPr>
            <p:ph type="dt" sz="half" idx="10"/>
          </p:nvPr>
        </p:nvSpPr>
        <p:spPr/>
        <p:txBody>
          <a:bodyPr/>
          <a:lstStyle/>
          <a:p>
            <a:fld id="{6E907077-EFA7-4DEA-8311-96CADCB0C599}" type="datetimeFigureOut">
              <a:rPr lang="en-GB" smtClean="0"/>
              <a:t>29/04/2020</a:t>
            </a:fld>
            <a:endParaRPr lang="en-GB"/>
          </a:p>
        </p:txBody>
      </p:sp>
      <p:sp>
        <p:nvSpPr>
          <p:cNvPr id="5" name="Footer Placeholder 4">
            <a:extLst>
              <a:ext uri="{FF2B5EF4-FFF2-40B4-BE49-F238E27FC236}">
                <a16:creationId xmlns:a16="http://schemas.microsoft.com/office/drawing/2014/main" id="{EFEFF354-39DC-484C-9A8E-13A2D432AA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682E42-FE26-4F47-8C3D-A182080D51A3}"/>
              </a:ext>
            </a:extLst>
          </p:cNvPr>
          <p:cNvSpPr>
            <a:spLocks noGrp="1"/>
          </p:cNvSpPr>
          <p:nvPr>
            <p:ph type="sldNum" sz="quarter" idx="12"/>
          </p:nvPr>
        </p:nvSpPr>
        <p:spPr/>
        <p:txBody>
          <a:bodyPr/>
          <a:lstStyle/>
          <a:p>
            <a:fld id="{2E4662BA-DFC7-45DD-AEC2-0145CEC8BCC8}" type="slidenum">
              <a:rPr lang="en-GB" smtClean="0"/>
              <a:t>‹#›</a:t>
            </a:fld>
            <a:endParaRPr lang="en-GB"/>
          </a:p>
        </p:txBody>
      </p:sp>
    </p:spTree>
    <p:extLst>
      <p:ext uri="{BB962C8B-B14F-4D97-AF65-F5344CB8AC3E}">
        <p14:creationId xmlns:p14="http://schemas.microsoft.com/office/powerpoint/2010/main" val="1903495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80C8E-E419-40E7-81F9-8DB5A1B72A2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08217CE-17B7-4377-91DD-C13EF9F9B7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403B49-7BD6-479D-994A-1245ACB1F6A4}"/>
              </a:ext>
            </a:extLst>
          </p:cNvPr>
          <p:cNvSpPr>
            <a:spLocks noGrp="1"/>
          </p:cNvSpPr>
          <p:nvPr>
            <p:ph type="dt" sz="half" idx="10"/>
          </p:nvPr>
        </p:nvSpPr>
        <p:spPr/>
        <p:txBody>
          <a:bodyPr/>
          <a:lstStyle/>
          <a:p>
            <a:fld id="{6E907077-EFA7-4DEA-8311-96CADCB0C599}" type="datetimeFigureOut">
              <a:rPr lang="en-GB" smtClean="0"/>
              <a:t>29/04/2020</a:t>
            </a:fld>
            <a:endParaRPr lang="en-GB"/>
          </a:p>
        </p:txBody>
      </p:sp>
      <p:sp>
        <p:nvSpPr>
          <p:cNvPr id="5" name="Footer Placeholder 4">
            <a:extLst>
              <a:ext uri="{FF2B5EF4-FFF2-40B4-BE49-F238E27FC236}">
                <a16:creationId xmlns:a16="http://schemas.microsoft.com/office/drawing/2014/main" id="{8C5433A2-4DC3-4A07-93BE-F20BF1DBC2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7A514F3-652F-404A-807A-572B3D7FEC12}"/>
              </a:ext>
            </a:extLst>
          </p:cNvPr>
          <p:cNvSpPr>
            <a:spLocks noGrp="1"/>
          </p:cNvSpPr>
          <p:nvPr>
            <p:ph type="sldNum" sz="quarter" idx="12"/>
          </p:nvPr>
        </p:nvSpPr>
        <p:spPr/>
        <p:txBody>
          <a:bodyPr/>
          <a:lstStyle/>
          <a:p>
            <a:fld id="{2E4662BA-DFC7-45DD-AEC2-0145CEC8BCC8}" type="slidenum">
              <a:rPr lang="en-GB" smtClean="0"/>
              <a:t>‹#›</a:t>
            </a:fld>
            <a:endParaRPr lang="en-GB"/>
          </a:p>
        </p:txBody>
      </p:sp>
    </p:spTree>
    <p:extLst>
      <p:ext uri="{BB962C8B-B14F-4D97-AF65-F5344CB8AC3E}">
        <p14:creationId xmlns:p14="http://schemas.microsoft.com/office/powerpoint/2010/main" val="3256472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EAFA4A-B6D0-4A93-B2CE-5200CD9C020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7F561B1-FC5D-4EA1-8874-0E2C54C82C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E30DFBB-8F5E-4D58-8D7E-D0D89E2830D5}"/>
              </a:ext>
            </a:extLst>
          </p:cNvPr>
          <p:cNvSpPr>
            <a:spLocks noGrp="1"/>
          </p:cNvSpPr>
          <p:nvPr>
            <p:ph type="dt" sz="half" idx="10"/>
          </p:nvPr>
        </p:nvSpPr>
        <p:spPr/>
        <p:txBody>
          <a:bodyPr/>
          <a:lstStyle/>
          <a:p>
            <a:fld id="{6E907077-EFA7-4DEA-8311-96CADCB0C599}" type="datetimeFigureOut">
              <a:rPr lang="en-GB" smtClean="0"/>
              <a:t>29/04/2020</a:t>
            </a:fld>
            <a:endParaRPr lang="en-GB"/>
          </a:p>
        </p:txBody>
      </p:sp>
      <p:sp>
        <p:nvSpPr>
          <p:cNvPr id="5" name="Footer Placeholder 4">
            <a:extLst>
              <a:ext uri="{FF2B5EF4-FFF2-40B4-BE49-F238E27FC236}">
                <a16:creationId xmlns:a16="http://schemas.microsoft.com/office/drawing/2014/main" id="{CADF7924-E96D-4E11-86CD-FA6FFA2141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A89DE96-CA0B-4047-8191-CCBCC925D3EE}"/>
              </a:ext>
            </a:extLst>
          </p:cNvPr>
          <p:cNvSpPr>
            <a:spLocks noGrp="1"/>
          </p:cNvSpPr>
          <p:nvPr>
            <p:ph type="sldNum" sz="quarter" idx="12"/>
          </p:nvPr>
        </p:nvSpPr>
        <p:spPr/>
        <p:txBody>
          <a:bodyPr/>
          <a:lstStyle/>
          <a:p>
            <a:fld id="{2E4662BA-DFC7-45DD-AEC2-0145CEC8BCC8}" type="slidenum">
              <a:rPr lang="en-GB" smtClean="0"/>
              <a:t>‹#›</a:t>
            </a:fld>
            <a:endParaRPr lang="en-GB"/>
          </a:p>
        </p:txBody>
      </p:sp>
    </p:spTree>
    <p:extLst>
      <p:ext uri="{BB962C8B-B14F-4D97-AF65-F5344CB8AC3E}">
        <p14:creationId xmlns:p14="http://schemas.microsoft.com/office/powerpoint/2010/main" val="804187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CE034-6040-4890-8FC9-C31D5FD8E42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4E49CDC-B164-4045-80B6-7AB41BB2C5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75A3EA0-7CDF-4333-BCA7-C71D4A20A900}"/>
              </a:ext>
            </a:extLst>
          </p:cNvPr>
          <p:cNvSpPr>
            <a:spLocks noGrp="1"/>
          </p:cNvSpPr>
          <p:nvPr>
            <p:ph type="dt" sz="half" idx="10"/>
          </p:nvPr>
        </p:nvSpPr>
        <p:spPr/>
        <p:txBody>
          <a:bodyPr/>
          <a:lstStyle/>
          <a:p>
            <a:fld id="{6E907077-EFA7-4DEA-8311-96CADCB0C599}" type="datetimeFigureOut">
              <a:rPr lang="en-GB" smtClean="0"/>
              <a:t>29/04/2020</a:t>
            </a:fld>
            <a:endParaRPr lang="en-GB"/>
          </a:p>
        </p:txBody>
      </p:sp>
      <p:sp>
        <p:nvSpPr>
          <p:cNvPr id="5" name="Footer Placeholder 4">
            <a:extLst>
              <a:ext uri="{FF2B5EF4-FFF2-40B4-BE49-F238E27FC236}">
                <a16:creationId xmlns:a16="http://schemas.microsoft.com/office/drawing/2014/main" id="{1E6793AD-32AA-4406-BFFC-D4F84CDE71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4DFE07-6292-475F-A327-8F7B3F83FF7D}"/>
              </a:ext>
            </a:extLst>
          </p:cNvPr>
          <p:cNvSpPr>
            <a:spLocks noGrp="1"/>
          </p:cNvSpPr>
          <p:nvPr>
            <p:ph type="sldNum" sz="quarter" idx="12"/>
          </p:nvPr>
        </p:nvSpPr>
        <p:spPr/>
        <p:txBody>
          <a:bodyPr/>
          <a:lstStyle/>
          <a:p>
            <a:fld id="{2E4662BA-DFC7-45DD-AEC2-0145CEC8BCC8}" type="slidenum">
              <a:rPr lang="en-GB" smtClean="0"/>
              <a:t>‹#›</a:t>
            </a:fld>
            <a:endParaRPr lang="en-GB"/>
          </a:p>
        </p:txBody>
      </p:sp>
    </p:spTree>
    <p:extLst>
      <p:ext uri="{BB962C8B-B14F-4D97-AF65-F5344CB8AC3E}">
        <p14:creationId xmlns:p14="http://schemas.microsoft.com/office/powerpoint/2010/main" val="718557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20B24-15E0-48E1-B200-C2BF7A2FCB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AAC3E4E-134E-456D-88FD-A134C8610E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9F2F2A-DCF0-4957-A59E-0BE0B1DB9523}"/>
              </a:ext>
            </a:extLst>
          </p:cNvPr>
          <p:cNvSpPr>
            <a:spLocks noGrp="1"/>
          </p:cNvSpPr>
          <p:nvPr>
            <p:ph type="dt" sz="half" idx="10"/>
          </p:nvPr>
        </p:nvSpPr>
        <p:spPr/>
        <p:txBody>
          <a:bodyPr/>
          <a:lstStyle/>
          <a:p>
            <a:fld id="{6E907077-EFA7-4DEA-8311-96CADCB0C599}" type="datetimeFigureOut">
              <a:rPr lang="en-GB" smtClean="0"/>
              <a:t>29/04/2020</a:t>
            </a:fld>
            <a:endParaRPr lang="en-GB"/>
          </a:p>
        </p:txBody>
      </p:sp>
      <p:sp>
        <p:nvSpPr>
          <p:cNvPr id="5" name="Footer Placeholder 4">
            <a:extLst>
              <a:ext uri="{FF2B5EF4-FFF2-40B4-BE49-F238E27FC236}">
                <a16:creationId xmlns:a16="http://schemas.microsoft.com/office/drawing/2014/main" id="{62ECE1BF-93E7-466B-93A1-1EDAFDEACA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5DA5E9-1D8E-4EE1-933B-455EA226A336}"/>
              </a:ext>
            </a:extLst>
          </p:cNvPr>
          <p:cNvSpPr>
            <a:spLocks noGrp="1"/>
          </p:cNvSpPr>
          <p:nvPr>
            <p:ph type="sldNum" sz="quarter" idx="12"/>
          </p:nvPr>
        </p:nvSpPr>
        <p:spPr/>
        <p:txBody>
          <a:bodyPr/>
          <a:lstStyle/>
          <a:p>
            <a:fld id="{2E4662BA-DFC7-45DD-AEC2-0145CEC8BCC8}" type="slidenum">
              <a:rPr lang="en-GB" smtClean="0"/>
              <a:t>‹#›</a:t>
            </a:fld>
            <a:endParaRPr lang="en-GB"/>
          </a:p>
        </p:txBody>
      </p:sp>
    </p:spTree>
    <p:extLst>
      <p:ext uri="{BB962C8B-B14F-4D97-AF65-F5344CB8AC3E}">
        <p14:creationId xmlns:p14="http://schemas.microsoft.com/office/powerpoint/2010/main" val="2322824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EFA7A-E6BC-44AC-A644-6F24A157C16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CB7BD57-F44D-4A05-8BAF-89E340DEB87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2BFAF88-F10F-4763-8B9A-3CFFE438F0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3ABD4A2-6B5A-45DC-86E5-F706DE79C26E}"/>
              </a:ext>
            </a:extLst>
          </p:cNvPr>
          <p:cNvSpPr>
            <a:spLocks noGrp="1"/>
          </p:cNvSpPr>
          <p:nvPr>
            <p:ph type="dt" sz="half" idx="10"/>
          </p:nvPr>
        </p:nvSpPr>
        <p:spPr/>
        <p:txBody>
          <a:bodyPr/>
          <a:lstStyle/>
          <a:p>
            <a:fld id="{6E907077-EFA7-4DEA-8311-96CADCB0C599}" type="datetimeFigureOut">
              <a:rPr lang="en-GB" smtClean="0"/>
              <a:t>29/04/2020</a:t>
            </a:fld>
            <a:endParaRPr lang="en-GB"/>
          </a:p>
        </p:txBody>
      </p:sp>
      <p:sp>
        <p:nvSpPr>
          <p:cNvPr id="6" name="Footer Placeholder 5">
            <a:extLst>
              <a:ext uri="{FF2B5EF4-FFF2-40B4-BE49-F238E27FC236}">
                <a16:creationId xmlns:a16="http://schemas.microsoft.com/office/drawing/2014/main" id="{2E1CA68D-1A66-44BD-A2F9-61C4B435728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A7EB377-0B39-453A-869E-2E5B8216EF21}"/>
              </a:ext>
            </a:extLst>
          </p:cNvPr>
          <p:cNvSpPr>
            <a:spLocks noGrp="1"/>
          </p:cNvSpPr>
          <p:nvPr>
            <p:ph type="sldNum" sz="quarter" idx="12"/>
          </p:nvPr>
        </p:nvSpPr>
        <p:spPr/>
        <p:txBody>
          <a:bodyPr/>
          <a:lstStyle/>
          <a:p>
            <a:fld id="{2E4662BA-DFC7-45DD-AEC2-0145CEC8BCC8}" type="slidenum">
              <a:rPr lang="en-GB" smtClean="0"/>
              <a:t>‹#›</a:t>
            </a:fld>
            <a:endParaRPr lang="en-GB"/>
          </a:p>
        </p:txBody>
      </p:sp>
    </p:spTree>
    <p:extLst>
      <p:ext uri="{BB962C8B-B14F-4D97-AF65-F5344CB8AC3E}">
        <p14:creationId xmlns:p14="http://schemas.microsoft.com/office/powerpoint/2010/main" val="536209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78807-CAB4-4697-975C-F434F288284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0FC5749-CFD2-471A-B591-4A5171D053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791EB0-3C07-4DD8-BB2D-0312CE5F7AB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473359C-68AF-41CA-9852-DA8882B1F3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EC89F1-B2CE-4944-8946-808BA0D65F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F00EEFB-746D-4EFD-AE12-816D4BD2CB88}"/>
              </a:ext>
            </a:extLst>
          </p:cNvPr>
          <p:cNvSpPr>
            <a:spLocks noGrp="1"/>
          </p:cNvSpPr>
          <p:nvPr>
            <p:ph type="dt" sz="half" idx="10"/>
          </p:nvPr>
        </p:nvSpPr>
        <p:spPr/>
        <p:txBody>
          <a:bodyPr/>
          <a:lstStyle/>
          <a:p>
            <a:fld id="{6E907077-EFA7-4DEA-8311-96CADCB0C599}" type="datetimeFigureOut">
              <a:rPr lang="en-GB" smtClean="0"/>
              <a:t>29/04/2020</a:t>
            </a:fld>
            <a:endParaRPr lang="en-GB"/>
          </a:p>
        </p:txBody>
      </p:sp>
      <p:sp>
        <p:nvSpPr>
          <p:cNvPr id="8" name="Footer Placeholder 7">
            <a:extLst>
              <a:ext uri="{FF2B5EF4-FFF2-40B4-BE49-F238E27FC236}">
                <a16:creationId xmlns:a16="http://schemas.microsoft.com/office/drawing/2014/main" id="{6002384B-AA6F-477B-9531-548CF44B5F4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563B8A5-2EC1-49A0-8977-8E0DDA6F2B0E}"/>
              </a:ext>
            </a:extLst>
          </p:cNvPr>
          <p:cNvSpPr>
            <a:spLocks noGrp="1"/>
          </p:cNvSpPr>
          <p:nvPr>
            <p:ph type="sldNum" sz="quarter" idx="12"/>
          </p:nvPr>
        </p:nvSpPr>
        <p:spPr/>
        <p:txBody>
          <a:bodyPr/>
          <a:lstStyle/>
          <a:p>
            <a:fld id="{2E4662BA-DFC7-45DD-AEC2-0145CEC8BCC8}" type="slidenum">
              <a:rPr lang="en-GB" smtClean="0"/>
              <a:t>‹#›</a:t>
            </a:fld>
            <a:endParaRPr lang="en-GB"/>
          </a:p>
        </p:txBody>
      </p:sp>
    </p:spTree>
    <p:extLst>
      <p:ext uri="{BB962C8B-B14F-4D97-AF65-F5344CB8AC3E}">
        <p14:creationId xmlns:p14="http://schemas.microsoft.com/office/powerpoint/2010/main" val="663124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EDF06-DEC4-4741-A853-271EE91CA84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06182C-C220-4442-BB5D-DE7E1CB048A7}"/>
              </a:ext>
            </a:extLst>
          </p:cNvPr>
          <p:cNvSpPr>
            <a:spLocks noGrp="1"/>
          </p:cNvSpPr>
          <p:nvPr>
            <p:ph type="dt" sz="half" idx="10"/>
          </p:nvPr>
        </p:nvSpPr>
        <p:spPr/>
        <p:txBody>
          <a:bodyPr/>
          <a:lstStyle/>
          <a:p>
            <a:fld id="{6E907077-EFA7-4DEA-8311-96CADCB0C599}" type="datetimeFigureOut">
              <a:rPr lang="en-GB" smtClean="0"/>
              <a:t>29/04/2020</a:t>
            </a:fld>
            <a:endParaRPr lang="en-GB"/>
          </a:p>
        </p:txBody>
      </p:sp>
      <p:sp>
        <p:nvSpPr>
          <p:cNvPr id="4" name="Footer Placeholder 3">
            <a:extLst>
              <a:ext uri="{FF2B5EF4-FFF2-40B4-BE49-F238E27FC236}">
                <a16:creationId xmlns:a16="http://schemas.microsoft.com/office/drawing/2014/main" id="{04CC7E61-057E-47D6-901C-E80EA801C97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DD327CA-71AF-4079-880F-939DE55BFA57}"/>
              </a:ext>
            </a:extLst>
          </p:cNvPr>
          <p:cNvSpPr>
            <a:spLocks noGrp="1"/>
          </p:cNvSpPr>
          <p:nvPr>
            <p:ph type="sldNum" sz="quarter" idx="12"/>
          </p:nvPr>
        </p:nvSpPr>
        <p:spPr/>
        <p:txBody>
          <a:bodyPr/>
          <a:lstStyle/>
          <a:p>
            <a:fld id="{2E4662BA-DFC7-45DD-AEC2-0145CEC8BCC8}" type="slidenum">
              <a:rPr lang="en-GB" smtClean="0"/>
              <a:t>‹#›</a:t>
            </a:fld>
            <a:endParaRPr lang="en-GB"/>
          </a:p>
        </p:txBody>
      </p:sp>
    </p:spTree>
    <p:extLst>
      <p:ext uri="{BB962C8B-B14F-4D97-AF65-F5344CB8AC3E}">
        <p14:creationId xmlns:p14="http://schemas.microsoft.com/office/powerpoint/2010/main" val="1181490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534BA5-875B-4AEA-BB32-EAD9A1B3412C}"/>
              </a:ext>
            </a:extLst>
          </p:cNvPr>
          <p:cNvSpPr>
            <a:spLocks noGrp="1"/>
          </p:cNvSpPr>
          <p:nvPr>
            <p:ph type="dt" sz="half" idx="10"/>
          </p:nvPr>
        </p:nvSpPr>
        <p:spPr/>
        <p:txBody>
          <a:bodyPr/>
          <a:lstStyle/>
          <a:p>
            <a:fld id="{6E907077-EFA7-4DEA-8311-96CADCB0C599}" type="datetimeFigureOut">
              <a:rPr lang="en-GB" smtClean="0"/>
              <a:t>29/04/2020</a:t>
            </a:fld>
            <a:endParaRPr lang="en-GB"/>
          </a:p>
        </p:txBody>
      </p:sp>
      <p:sp>
        <p:nvSpPr>
          <p:cNvPr id="3" name="Footer Placeholder 2">
            <a:extLst>
              <a:ext uri="{FF2B5EF4-FFF2-40B4-BE49-F238E27FC236}">
                <a16:creationId xmlns:a16="http://schemas.microsoft.com/office/drawing/2014/main" id="{2958E542-357E-4348-8F18-F7E0A522DB2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B7874F8-1E6A-49AB-839B-F1C847BD0058}"/>
              </a:ext>
            </a:extLst>
          </p:cNvPr>
          <p:cNvSpPr>
            <a:spLocks noGrp="1"/>
          </p:cNvSpPr>
          <p:nvPr>
            <p:ph type="sldNum" sz="quarter" idx="12"/>
          </p:nvPr>
        </p:nvSpPr>
        <p:spPr/>
        <p:txBody>
          <a:bodyPr/>
          <a:lstStyle/>
          <a:p>
            <a:fld id="{2E4662BA-DFC7-45DD-AEC2-0145CEC8BCC8}" type="slidenum">
              <a:rPr lang="en-GB" smtClean="0"/>
              <a:t>‹#›</a:t>
            </a:fld>
            <a:endParaRPr lang="en-GB"/>
          </a:p>
        </p:txBody>
      </p:sp>
    </p:spTree>
    <p:extLst>
      <p:ext uri="{BB962C8B-B14F-4D97-AF65-F5344CB8AC3E}">
        <p14:creationId xmlns:p14="http://schemas.microsoft.com/office/powerpoint/2010/main" val="1214293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A34A5-1BC8-4943-A5AE-39DE9D2101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33D9C47-D0EF-4ED9-8DC4-6E175EDE7C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A3FC5F2-442C-4F6A-A9BE-24894397DD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7C5C64-7C98-4E1B-9B51-258E639CF9B9}"/>
              </a:ext>
            </a:extLst>
          </p:cNvPr>
          <p:cNvSpPr>
            <a:spLocks noGrp="1"/>
          </p:cNvSpPr>
          <p:nvPr>
            <p:ph type="dt" sz="half" idx="10"/>
          </p:nvPr>
        </p:nvSpPr>
        <p:spPr/>
        <p:txBody>
          <a:bodyPr/>
          <a:lstStyle/>
          <a:p>
            <a:fld id="{6E907077-EFA7-4DEA-8311-96CADCB0C599}" type="datetimeFigureOut">
              <a:rPr lang="en-GB" smtClean="0"/>
              <a:t>29/04/2020</a:t>
            </a:fld>
            <a:endParaRPr lang="en-GB"/>
          </a:p>
        </p:txBody>
      </p:sp>
      <p:sp>
        <p:nvSpPr>
          <p:cNvPr id="6" name="Footer Placeholder 5">
            <a:extLst>
              <a:ext uri="{FF2B5EF4-FFF2-40B4-BE49-F238E27FC236}">
                <a16:creationId xmlns:a16="http://schemas.microsoft.com/office/drawing/2014/main" id="{9A22FF9A-07CB-4280-B95C-962CE8AAB3D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9FD2083-EB7E-4412-B6AD-B107B80F098E}"/>
              </a:ext>
            </a:extLst>
          </p:cNvPr>
          <p:cNvSpPr>
            <a:spLocks noGrp="1"/>
          </p:cNvSpPr>
          <p:nvPr>
            <p:ph type="sldNum" sz="quarter" idx="12"/>
          </p:nvPr>
        </p:nvSpPr>
        <p:spPr/>
        <p:txBody>
          <a:bodyPr/>
          <a:lstStyle/>
          <a:p>
            <a:fld id="{2E4662BA-DFC7-45DD-AEC2-0145CEC8BCC8}" type="slidenum">
              <a:rPr lang="en-GB" smtClean="0"/>
              <a:t>‹#›</a:t>
            </a:fld>
            <a:endParaRPr lang="en-GB"/>
          </a:p>
        </p:txBody>
      </p:sp>
    </p:spTree>
    <p:extLst>
      <p:ext uri="{BB962C8B-B14F-4D97-AF65-F5344CB8AC3E}">
        <p14:creationId xmlns:p14="http://schemas.microsoft.com/office/powerpoint/2010/main" val="2730693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6AA06-C53B-44E1-A0F8-F42DDE3496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5DA6486-901E-423F-AC1B-94BBD5FB5A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FA86437-BB8B-48E0-8DEE-5B9A56B2D3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ED1034-10D2-4360-A6BB-41153E0C7D2F}"/>
              </a:ext>
            </a:extLst>
          </p:cNvPr>
          <p:cNvSpPr>
            <a:spLocks noGrp="1"/>
          </p:cNvSpPr>
          <p:nvPr>
            <p:ph type="dt" sz="half" idx="10"/>
          </p:nvPr>
        </p:nvSpPr>
        <p:spPr/>
        <p:txBody>
          <a:bodyPr/>
          <a:lstStyle/>
          <a:p>
            <a:fld id="{6E907077-EFA7-4DEA-8311-96CADCB0C599}" type="datetimeFigureOut">
              <a:rPr lang="en-GB" smtClean="0"/>
              <a:t>29/04/2020</a:t>
            </a:fld>
            <a:endParaRPr lang="en-GB"/>
          </a:p>
        </p:txBody>
      </p:sp>
      <p:sp>
        <p:nvSpPr>
          <p:cNvPr id="6" name="Footer Placeholder 5">
            <a:extLst>
              <a:ext uri="{FF2B5EF4-FFF2-40B4-BE49-F238E27FC236}">
                <a16:creationId xmlns:a16="http://schemas.microsoft.com/office/drawing/2014/main" id="{CF54E457-4EFC-4D2A-B292-6803ED7E64B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079A56-3DD4-427A-B967-03F0B75F52ED}"/>
              </a:ext>
            </a:extLst>
          </p:cNvPr>
          <p:cNvSpPr>
            <a:spLocks noGrp="1"/>
          </p:cNvSpPr>
          <p:nvPr>
            <p:ph type="sldNum" sz="quarter" idx="12"/>
          </p:nvPr>
        </p:nvSpPr>
        <p:spPr/>
        <p:txBody>
          <a:bodyPr/>
          <a:lstStyle/>
          <a:p>
            <a:fld id="{2E4662BA-DFC7-45DD-AEC2-0145CEC8BCC8}" type="slidenum">
              <a:rPr lang="en-GB" smtClean="0"/>
              <a:t>‹#›</a:t>
            </a:fld>
            <a:endParaRPr lang="en-GB"/>
          </a:p>
        </p:txBody>
      </p:sp>
    </p:spTree>
    <p:extLst>
      <p:ext uri="{BB962C8B-B14F-4D97-AF65-F5344CB8AC3E}">
        <p14:creationId xmlns:p14="http://schemas.microsoft.com/office/powerpoint/2010/main" val="1650161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2A9DAA-35A3-47D7-AFB0-FC0687236E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17810D-3576-40A3-8634-F2C6230433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FC4848-9C31-4E28-B5E5-42C4333343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907077-EFA7-4DEA-8311-96CADCB0C599}" type="datetimeFigureOut">
              <a:rPr lang="en-GB" smtClean="0"/>
              <a:t>29/04/2020</a:t>
            </a:fld>
            <a:endParaRPr lang="en-GB"/>
          </a:p>
        </p:txBody>
      </p:sp>
      <p:sp>
        <p:nvSpPr>
          <p:cNvPr id="5" name="Footer Placeholder 4">
            <a:extLst>
              <a:ext uri="{FF2B5EF4-FFF2-40B4-BE49-F238E27FC236}">
                <a16:creationId xmlns:a16="http://schemas.microsoft.com/office/drawing/2014/main" id="{8DF15A68-C952-45B4-A584-E8EF2FEC3D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8EBD68D-2416-400B-8CF5-68E96DF2EE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4662BA-DFC7-45DD-AEC2-0145CEC8BCC8}" type="slidenum">
              <a:rPr lang="en-GB" smtClean="0"/>
              <a:t>‹#›</a:t>
            </a:fld>
            <a:endParaRPr lang="en-GB"/>
          </a:p>
        </p:txBody>
      </p:sp>
    </p:spTree>
    <p:extLst>
      <p:ext uri="{BB962C8B-B14F-4D97-AF65-F5344CB8AC3E}">
        <p14:creationId xmlns:p14="http://schemas.microsoft.com/office/powerpoint/2010/main" val="709066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C6DA-FEC2-4F61-B335-13CAB2FE9ED0}"/>
              </a:ext>
            </a:extLst>
          </p:cNvPr>
          <p:cNvSpPr>
            <a:spLocks noGrp="1"/>
          </p:cNvSpPr>
          <p:nvPr>
            <p:ph type="title"/>
          </p:nvPr>
        </p:nvSpPr>
        <p:spPr>
          <a:xfrm>
            <a:off x="944380" y="365125"/>
            <a:ext cx="10409420" cy="857317"/>
          </a:xfrm>
        </p:spPr>
        <p:txBody>
          <a:bodyPr/>
          <a:lstStyle/>
          <a:p>
            <a:pPr algn="ctr"/>
            <a:r>
              <a:rPr lang="en-GB" b="1" dirty="0">
                <a:latin typeface="Comic Sans MS"/>
                <a:cs typeface="Calibri Light"/>
              </a:rPr>
              <a:t>War of the Worlds</a:t>
            </a:r>
            <a:endParaRPr lang="en-GB" b="1" dirty="0">
              <a:latin typeface="Comic Sans MS"/>
            </a:endParaRPr>
          </a:p>
        </p:txBody>
      </p:sp>
      <p:sp>
        <p:nvSpPr>
          <p:cNvPr id="3" name="TextBox 2">
            <a:extLst>
              <a:ext uri="{FF2B5EF4-FFF2-40B4-BE49-F238E27FC236}">
                <a16:creationId xmlns:a16="http://schemas.microsoft.com/office/drawing/2014/main" id="{3947F7E4-A253-48AE-A9AA-B0399D1FD527}"/>
              </a:ext>
            </a:extLst>
          </p:cNvPr>
          <p:cNvSpPr txBox="1"/>
          <p:nvPr/>
        </p:nvSpPr>
        <p:spPr>
          <a:xfrm>
            <a:off x="303541" y="1222442"/>
            <a:ext cx="11584918" cy="39703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Comic Sans MS"/>
                <a:cs typeface="Calibri"/>
              </a:rPr>
              <a:t>Day 4 and the last day this week of studying HG Wells’ great sci-fi novel War of the Worlds. </a:t>
            </a:r>
          </a:p>
          <a:p>
            <a:endParaRPr lang="en-US" dirty="0">
              <a:latin typeface="Comic Sans MS"/>
              <a:cs typeface="Calibri"/>
            </a:endParaRPr>
          </a:p>
          <a:p>
            <a:r>
              <a:rPr lang="en-US" dirty="0">
                <a:latin typeface="Comic Sans MS"/>
                <a:cs typeface="Calibri"/>
              </a:rPr>
              <a:t>Chapter 9 The Fighting Begins continues and we begin Chapter 10 The Storm so read on and enjoy. (3 slides)</a:t>
            </a:r>
          </a:p>
          <a:p>
            <a:endParaRPr lang="en-US" dirty="0">
              <a:latin typeface="Comic Sans MS"/>
              <a:cs typeface="Calibri"/>
            </a:endParaRPr>
          </a:p>
          <a:p>
            <a:r>
              <a:rPr lang="en-US" dirty="0">
                <a:latin typeface="Comic Sans MS"/>
                <a:cs typeface="Calibri"/>
              </a:rPr>
              <a:t>Some useful definitions: slide 1 hussars are cavalry soldiers – usually on horseback</a:t>
            </a:r>
          </a:p>
          <a:p>
            <a:r>
              <a:rPr lang="en-US" dirty="0">
                <a:latin typeface="Comic Sans MS"/>
                <a:cs typeface="Calibri"/>
              </a:rPr>
              <a:t>                                               horse and dog cart </a:t>
            </a:r>
          </a:p>
          <a:p>
            <a:r>
              <a:rPr lang="en-US" dirty="0">
                <a:latin typeface="Comic Sans MS"/>
                <a:cs typeface="Calibri"/>
              </a:rPr>
              <a:t>                                               palings - a fence</a:t>
            </a:r>
          </a:p>
          <a:p>
            <a:endParaRPr lang="en-US" dirty="0">
              <a:latin typeface="Comic Sans MS"/>
              <a:cs typeface="Calibri"/>
            </a:endParaRPr>
          </a:p>
          <a:p>
            <a:r>
              <a:rPr lang="en-GB" dirty="0">
                <a:latin typeface="Comic Sans MS"/>
                <a:cs typeface="Calibri"/>
              </a:rPr>
              <a:t>Please also remember this is an hour's work so take your time to read the text and questions carefully and answer in full sentences. </a:t>
            </a:r>
          </a:p>
          <a:p>
            <a:endParaRPr lang="en-GB" dirty="0">
              <a:latin typeface="Comic Sans MS"/>
              <a:cs typeface="Calibri"/>
            </a:endParaRPr>
          </a:p>
          <a:p>
            <a:r>
              <a:rPr lang="en-GB" dirty="0">
                <a:latin typeface="Comic Sans MS"/>
                <a:cs typeface="Calibri"/>
              </a:rPr>
              <a:t>You do not need to understand every word and every last action – just try and make sure you have a good and clear overall understanding of who people are, where they are and what is happening.</a:t>
            </a:r>
          </a:p>
        </p:txBody>
      </p:sp>
      <p:pic>
        <p:nvPicPr>
          <p:cNvPr id="5" name="Picture 4">
            <a:extLst>
              <a:ext uri="{FF2B5EF4-FFF2-40B4-BE49-F238E27FC236}">
                <a16:creationId xmlns:a16="http://schemas.microsoft.com/office/drawing/2014/main" id="{79561A11-0245-4C14-92B4-572CE8ED8B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45955" y="2174403"/>
            <a:ext cx="2244683" cy="1493735"/>
          </a:xfrm>
          <a:prstGeom prst="rect">
            <a:avLst/>
          </a:prstGeom>
        </p:spPr>
      </p:pic>
    </p:spTree>
    <p:extLst>
      <p:ext uri="{BB962C8B-B14F-4D97-AF65-F5344CB8AC3E}">
        <p14:creationId xmlns:p14="http://schemas.microsoft.com/office/powerpoint/2010/main" val="3363686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4990BEC-9D24-4565-A27C-7BE264F1026E}"/>
              </a:ext>
            </a:extLst>
          </p:cNvPr>
          <p:cNvSpPr txBox="1"/>
          <p:nvPr/>
        </p:nvSpPr>
        <p:spPr>
          <a:xfrm>
            <a:off x="5207052" y="116506"/>
            <a:ext cx="6026046" cy="5632311"/>
          </a:xfrm>
          <a:prstGeom prst="rect">
            <a:avLst/>
          </a:prstGeom>
          <a:noFill/>
        </p:spPr>
        <p:txBody>
          <a:bodyPr wrap="square" rtlCol="0" anchor="t">
            <a:spAutoFit/>
          </a:bodyPr>
          <a:lstStyle/>
          <a:p>
            <a:r>
              <a:rPr lang="en-GB" b="1" dirty="0">
                <a:latin typeface="Comic Sans MS" panose="030F0702030302020204" pitchFamily="66" charset="0"/>
              </a:rPr>
              <a:t>Questions: all on this slide and in chronological order</a:t>
            </a:r>
          </a:p>
          <a:p>
            <a:pPr marL="342900" indent="-342900">
              <a:buAutoNum type="arabicParenR"/>
            </a:pPr>
            <a:r>
              <a:rPr lang="en-US" dirty="0">
                <a:latin typeface="Comic Sans MS" panose="030F0702030302020204" pitchFamily="66" charset="0"/>
              </a:rPr>
              <a:t>Where and how did the broken chimney end up?</a:t>
            </a:r>
          </a:p>
          <a:p>
            <a:endParaRPr lang="en-US" dirty="0">
              <a:latin typeface="Comic Sans MS" panose="030F0702030302020204" pitchFamily="66" charset="0"/>
            </a:endParaRPr>
          </a:p>
          <a:p>
            <a:endParaRPr lang="en-US" dirty="0">
              <a:latin typeface="Comic Sans MS" panose="030F0702030302020204" pitchFamily="66" charset="0"/>
            </a:endParaRPr>
          </a:p>
          <a:p>
            <a:r>
              <a:rPr lang="en-US" dirty="0">
                <a:latin typeface="Comic Sans MS" panose="030F0702030302020204" pitchFamily="66" charset="0"/>
              </a:rPr>
              <a:t>2) Where was now in range of the Martians Heat-Ray as a result of the college being destroyed?</a:t>
            </a:r>
          </a:p>
          <a:p>
            <a:endParaRPr lang="en-US" b="1" dirty="0">
              <a:latin typeface="Comic Sans MS" panose="030F0702030302020204" pitchFamily="66" charset="0"/>
            </a:endParaRPr>
          </a:p>
          <a:p>
            <a:endParaRPr lang="en-US" b="1" dirty="0">
              <a:latin typeface="Comic Sans MS" panose="030F0702030302020204" pitchFamily="66" charset="0"/>
            </a:endParaRPr>
          </a:p>
          <a:p>
            <a:r>
              <a:rPr lang="en-US" b="1" dirty="0">
                <a:latin typeface="Comic Sans MS" panose="030F0702030302020204" pitchFamily="66" charset="0"/>
              </a:rPr>
              <a:t>3</a:t>
            </a:r>
            <a:r>
              <a:rPr lang="en-US" dirty="0">
                <a:latin typeface="Comic Sans MS" panose="030F0702030302020204" pitchFamily="66" charset="0"/>
              </a:rPr>
              <a:t>) What does the appearance of the sun seem like?</a:t>
            </a:r>
          </a:p>
          <a:p>
            <a:endParaRPr lang="en-US" b="1" dirty="0">
              <a:latin typeface="Comic Sans MS" panose="030F0702030302020204" pitchFamily="66" charset="0"/>
            </a:endParaRPr>
          </a:p>
          <a:p>
            <a:endParaRPr lang="en-US" b="1" dirty="0">
              <a:latin typeface="Comic Sans MS" panose="030F0702030302020204" pitchFamily="66" charset="0"/>
            </a:endParaRPr>
          </a:p>
          <a:p>
            <a:r>
              <a:rPr lang="en-US" b="1" dirty="0">
                <a:latin typeface="Comic Sans MS" panose="030F0702030302020204" pitchFamily="66" charset="0"/>
              </a:rPr>
              <a:t>4) </a:t>
            </a:r>
            <a:r>
              <a:rPr lang="en-US" dirty="0">
                <a:latin typeface="Comic Sans MS" panose="030F0702030302020204" pitchFamily="66" charset="0"/>
              </a:rPr>
              <a:t>Do you think if the landlord, from whom the narrator borrowed the cart, was aware of what was going on he still would have loaned it to him? Give reasons for your answer.</a:t>
            </a:r>
          </a:p>
          <a:p>
            <a:endParaRPr lang="en-US" dirty="0">
              <a:latin typeface="Comic Sans MS" panose="030F0702030302020204" pitchFamily="66" charset="0"/>
            </a:endParaRPr>
          </a:p>
          <a:p>
            <a:endParaRPr lang="en-US" dirty="0">
              <a:latin typeface="Comic Sans MS" panose="030F0702030302020204" pitchFamily="66" charset="0"/>
            </a:endParaRPr>
          </a:p>
          <a:p>
            <a:r>
              <a:rPr lang="en-US" dirty="0">
                <a:latin typeface="Comic Sans MS" panose="030F0702030302020204" pitchFamily="66" charset="0"/>
              </a:rPr>
              <a:t>5) What did the narrator pack to take on his journey?</a:t>
            </a:r>
          </a:p>
          <a:p>
            <a:endParaRPr lang="en-GB" dirty="0"/>
          </a:p>
        </p:txBody>
      </p:sp>
      <p:pic>
        <p:nvPicPr>
          <p:cNvPr id="3" name="Picture 2">
            <a:extLst>
              <a:ext uri="{FF2B5EF4-FFF2-40B4-BE49-F238E27FC236}">
                <a16:creationId xmlns:a16="http://schemas.microsoft.com/office/drawing/2014/main" id="{D2A708EF-A1B0-4604-ABDF-BCE69B59952B}"/>
              </a:ext>
            </a:extLst>
          </p:cNvPr>
          <p:cNvPicPr>
            <a:picLocks noChangeAspect="1"/>
          </p:cNvPicPr>
          <p:nvPr/>
        </p:nvPicPr>
        <p:blipFill>
          <a:blip r:embed="rId2"/>
          <a:stretch>
            <a:fillRect/>
          </a:stretch>
        </p:blipFill>
        <p:spPr>
          <a:xfrm>
            <a:off x="958902" y="609756"/>
            <a:ext cx="4248150" cy="4019550"/>
          </a:xfrm>
          <a:prstGeom prst="rect">
            <a:avLst/>
          </a:prstGeom>
        </p:spPr>
      </p:pic>
    </p:spTree>
    <p:extLst>
      <p:ext uri="{BB962C8B-B14F-4D97-AF65-F5344CB8AC3E}">
        <p14:creationId xmlns:p14="http://schemas.microsoft.com/office/powerpoint/2010/main" val="1567469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4990BEC-9D24-4565-A27C-7BE264F1026E}"/>
              </a:ext>
            </a:extLst>
          </p:cNvPr>
          <p:cNvSpPr txBox="1"/>
          <p:nvPr/>
        </p:nvSpPr>
        <p:spPr>
          <a:xfrm>
            <a:off x="6849692" y="1475674"/>
            <a:ext cx="4936613" cy="646331"/>
          </a:xfrm>
          <a:prstGeom prst="rect">
            <a:avLst/>
          </a:prstGeom>
          <a:noFill/>
        </p:spPr>
        <p:txBody>
          <a:bodyPr wrap="square" rtlCol="0" anchor="t">
            <a:spAutoFit/>
          </a:bodyPr>
          <a:lstStyle/>
          <a:p>
            <a:endParaRPr lang="en-GB" b="1" dirty="0">
              <a:latin typeface="Comic Sans MS" panose="030F0702030302020204" pitchFamily="66" charset="0"/>
            </a:endParaRPr>
          </a:p>
          <a:p>
            <a:endParaRPr lang="en-GB" dirty="0">
              <a:latin typeface="Comic Sans MS" panose="030F0702030302020204" pitchFamily="66" charset="0"/>
            </a:endParaRPr>
          </a:p>
        </p:txBody>
      </p:sp>
      <p:sp>
        <p:nvSpPr>
          <p:cNvPr id="3" name="Rectangle 2">
            <a:extLst>
              <a:ext uri="{FF2B5EF4-FFF2-40B4-BE49-F238E27FC236}">
                <a16:creationId xmlns:a16="http://schemas.microsoft.com/office/drawing/2014/main" id="{8F823C2A-C0C2-4974-8CB9-90B8767300E2}"/>
              </a:ext>
            </a:extLst>
          </p:cNvPr>
          <p:cNvSpPr/>
          <p:nvPr/>
        </p:nvSpPr>
        <p:spPr>
          <a:xfrm>
            <a:off x="5165124" y="414321"/>
            <a:ext cx="6522327" cy="5355312"/>
          </a:xfrm>
          <a:prstGeom prst="rect">
            <a:avLst/>
          </a:prstGeom>
        </p:spPr>
        <p:txBody>
          <a:bodyPr wrap="square">
            <a:spAutoFit/>
          </a:bodyPr>
          <a:lstStyle/>
          <a:p>
            <a:r>
              <a:rPr lang="en-GB" b="1" dirty="0">
                <a:latin typeface="Comic Sans MS" panose="030F0702030302020204" pitchFamily="66" charset="0"/>
              </a:rPr>
              <a:t>Questions: all on this slide and in chronological order</a:t>
            </a:r>
          </a:p>
          <a:p>
            <a:endParaRPr lang="en-GB" b="1" dirty="0">
              <a:latin typeface="Comic Sans MS" panose="030F0702030302020204" pitchFamily="66" charset="0"/>
            </a:endParaRPr>
          </a:p>
          <a:p>
            <a:r>
              <a:rPr lang="en-US" dirty="0">
                <a:latin typeface="Comic Sans MS" panose="030F0702030302020204" pitchFamily="66" charset="0"/>
              </a:rPr>
              <a:t>6) What news did the hussar have?</a:t>
            </a:r>
          </a:p>
          <a:p>
            <a:endParaRPr lang="en-US" dirty="0">
              <a:latin typeface="Comic Sans MS" panose="030F0702030302020204" pitchFamily="66" charset="0"/>
            </a:endParaRPr>
          </a:p>
          <a:p>
            <a:endParaRPr lang="en-US" dirty="0">
              <a:latin typeface="Comic Sans MS" panose="030F0702030302020204" pitchFamily="66" charset="0"/>
            </a:endParaRPr>
          </a:p>
          <a:p>
            <a:r>
              <a:rPr lang="en-US" dirty="0">
                <a:latin typeface="Comic Sans MS" panose="030F0702030302020204" pitchFamily="66" charset="0"/>
              </a:rPr>
              <a:t>7) What obscured the hussar for a moment?</a:t>
            </a:r>
          </a:p>
          <a:p>
            <a:endParaRPr lang="en-US" dirty="0">
              <a:latin typeface="Comic Sans MS" panose="030F0702030302020204" pitchFamily="66" charset="0"/>
            </a:endParaRPr>
          </a:p>
          <a:p>
            <a:endParaRPr lang="en-US" dirty="0">
              <a:latin typeface="Comic Sans MS" panose="030F0702030302020204" pitchFamily="66" charset="0"/>
            </a:endParaRPr>
          </a:p>
          <a:p>
            <a:r>
              <a:rPr lang="en-US" dirty="0">
                <a:latin typeface="Comic Sans MS" panose="030F0702030302020204" pitchFamily="66" charset="0"/>
              </a:rPr>
              <a:t>8) What was in front of the narrator as they started their journey to Leatherhead?</a:t>
            </a:r>
          </a:p>
          <a:p>
            <a:endParaRPr lang="en-US" dirty="0">
              <a:latin typeface="Comic Sans MS" panose="030F0702030302020204" pitchFamily="66" charset="0"/>
            </a:endParaRPr>
          </a:p>
          <a:p>
            <a:endParaRPr lang="en-US" dirty="0">
              <a:latin typeface="Comic Sans MS" panose="030F0702030302020204" pitchFamily="66" charset="0"/>
            </a:endParaRPr>
          </a:p>
          <a:p>
            <a:r>
              <a:rPr lang="en-US" dirty="0">
                <a:latin typeface="Comic Sans MS" panose="030F0702030302020204" pitchFamily="66" charset="0"/>
              </a:rPr>
              <a:t>9) What two sounds could be heard as they continued their journey?</a:t>
            </a:r>
          </a:p>
          <a:p>
            <a:endParaRPr lang="en-US" b="1" dirty="0">
              <a:solidFill>
                <a:srgbClr val="7030A0"/>
              </a:solidFill>
              <a:latin typeface="Comic Sans MS" panose="030F0702030302020204" pitchFamily="66" charset="0"/>
            </a:endParaRPr>
          </a:p>
          <a:p>
            <a:r>
              <a:rPr lang="en-US" dirty="0">
                <a:latin typeface="Comic Sans MS" panose="030F0702030302020204" pitchFamily="66" charset="0"/>
              </a:rPr>
              <a:t>10) What clues are there to tell us the narrator was in a hurry?</a:t>
            </a:r>
          </a:p>
          <a:p>
            <a:endParaRPr lang="en-US" b="1" dirty="0">
              <a:solidFill>
                <a:srgbClr val="7030A0"/>
              </a:solidFill>
              <a:latin typeface="Comic Sans MS" panose="030F0702030302020204" pitchFamily="66" charset="0"/>
            </a:endParaRPr>
          </a:p>
          <a:p>
            <a:endParaRPr lang="en-GB" dirty="0"/>
          </a:p>
        </p:txBody>
      </p:sp>
      <p:pic>
        <p:nvPicPr>
          <p:cNvPr id="4" name="Picture 3">
            <a:extLst>
              <a:ext uri="{FF2B5EF4-FFF2-40B4-BE49-F238E27FC236}">
                <a16:creationId xmlns:a16="http://schemas.microsoft.com/office/drawing/2014/main" id="{A5505C66-380A-48D0-BA29-6F244B6EDFAB}"/>
              </a:ext>
            </a:extLst>
          </p:cNvPr>
          <p:cNvPicPr>
            <a:picLocks noChangeAspect="1"/>
          </p:cNvPicPr>
          <p:nvPr/>
        </p:nvPicPr>
        <p:blipFill>
          <a:blip r:embed="rId2"/>
          <a:stretch>
            <a:fillRect/>
          </a:stretch>
        </p:blipFill>
        <p:spPr>
          <a:xfrm>
            <a:off x="815715" y="553308"/>
            <a:ext cx="4114800" cy="4162425"/>
          </a:xfrm>
          <a:prstGeom prst="rect">
            <a:avLst/>
          </a:prstGeom>
        </p:spPr>
      </p:pic>
    </p:spTree>
    <p:extLst>
      <p:ext uri="{BB962C8B-B14F-4D97-AF65-F5344CB8AC3E}">
        <p14:creationId xmlns:p14="http://schemas.microsoft.com/office/powerpoint/2010/main" val="1763132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4990BEC-9D24-4565-A27C-7BE264F1026E}"/>
              </a:ext>
            </a:extLst>
          </p:cNvPr>
          <p:cNvSpPr txBox="1"/>
          <p:nvPr/>
        </p:nvSpPr>
        <p:spPr>
          <a:xfrm>
            <a:off x="6557343" y="124603"/>
            <a:ext cx="5353608" cy="646331"/>
          </a:xfrm>
          <a:prstGeom prst="rect">
            <a:avLst/>
          </a:prstGeom>
          <a:noFill/>
        </p:spPr>
        <p:txBody>
          <a:bodyPr wrap="square" rtlCol="0" anchor="t">
            <a:spAutoFit/>
          </a:bodyPr>
          <a:lstStyle/>
          <a:p>
            <a:endParaRPr lang="en-US" dirty="0">
              <a:latin typeface="Comic Sans MS" panose="030F0702030302020204" pitchFamily="66" charset="0"/>
              <a:cs typeface="Calibri"/>
            </a:endParaRPr>
          </a:p>
          <a:p>
            <a:endParaRPr lang="en-GB" b="1" dirty="0">
              <a:latin typeface="Comic Sans MS" panose="030F0702030302020204" pitchFamily="66" charset="0"/>
            </a:endParaRPr>
          </a:p>
        </p:txBody>
      </p:sp>
      <p:pic>
        <p:nvPicPr>
          <p:cNvPr id="2" name="Picture 1">
            <a:extLst>
              <a:ext uri="{FF2B5EF4-FFF2-40B4-BE49-F238E27FC236}">
                <a16:creationId xmlns:a16="http://schemas.microsoft.com/office/drawing/2014/main" id="{24B7520F-8F63-42FC-A832-19DC038F409E}"/>
              </a:ext>
            </a:extLst>
          </p:cNvPr>
          <p:cNvPicPr>
            <a:picLocks noChangeAspect="1"/>
          </p:cNvPicPr>
          <p:nvPr/>
        </p:nvPicPr>
        <p:blipFill>
          <a:blip r:embed="rId2"/>
          <a:stretch>
            <a:fillRect/>
          </a:stretch>
        </p:blipFill>
        <p:spPr>
          <a:xfrm>
            <a:off x="367420" y="379721"/>
            <a:ext cx="5610225" cy="4495800"/>
          </a:xfrm>
          <a:prstGeom prst="rect">
            <a:avLst/>
          </a:prstGeom>
        </p:spPr>
      </p:pic>
      <p:sp>
        <p:nvSpPr>
          <p:cNvPr id="3" name="Rectangle 2">
            <a:extLst>
              <a:ext uri="{FF2B5EF4-FFF2-40B4-BE49-F238E27FC236}">
                <a16:creationId xmlns:a16="http://schemas.microsoft.com/office/drawing/2014/main" id="{5F4E1255-1D96-4289-99F5-EF875666A393}"/>
              </a:ext>
            </a:extLst>
          </p:cNvPr>
          <p:cNvSpPr/>
          <p:nvPr/>
        </p:nvSpPr>
        <p:spPr>
          <a:xfrm>
            <a:off x="5977645" y="280574"/>
            <a:ext cx="5933306" cy="5078313"/>
          </a:xfrm>
          <a:prstGeom prst="rect">
            <a:avLst/>
          </a:prstGeom>
        </p:spPr>
        <p:txBody>
          <a:bodyPr wrap="square">
            <a:spAutoFit/>
          </a:bodyPr>
          <a:lstStyle/>
          <a:p>
            <a:r>
              <a:rPr lang="en-GB" b="1" dirty="0">
                <a:latin typeface="Comic Sans MS" panose="030F0702030302020204" pitchFamily="66" charset="0"/>
              </a:rPr>
              <a:t>Questions: all on this slide and in chronological order</a:t>
            </a:r>
          </a:p>
          <a:p>
            <a:r>
              <a:rPr lang="en-US" dirty="0">
                <a:latin typeface="Comic Sans MS" panose="030F0702030302020204" pitchFamily="66" charset="0"/>
              </a:rPr>
              <a:t>1</a:t>
            </a:r>
            <a:r>
              <a:rPr lang="en-GB" dirty="0">
                <a:latin typeface="Comic Sans MS" panose="030F0702030302020204" pitchFamily="66" charset="0"/>
              </a:rPr>
              <a:t>1) How does the author create a contrasting atmosphere?</a:t>
            </a:r>
          </a:p>
          <a:p>
            <a:endParaRPr lang="en-US" dirty="0">
              <a:latin typeface="Comic Sans MS" panose="030F0702030302020204" pitchFamily="66" charset="0"/>
            </a:endParaRPr>
          </a:p>
          <a:p>
            <a:endParaRPr lang="en-US" dirty="0">
              <a:latin typeface="Comic Sans MS" panose="030F0702030302020204" pitchFamily="66" charset="0"/>
            </a:endParaRPr>
          </a:p>
          <a:p>
            <a:r>
              <a:rPr lang="en-US" dirty="0">
                <a:latin typeface="Comic Sans MS" panose="030F0702030302020204" pitchFamily="66" charset="0"/>
              </a:rPr>
              <a:t>1</a:t>
            </a:r>
            <a:r>
              <a:rPr lang="en-GB" dirty="0">
                <a:latin typeface="Comic Sans MS" panose="030F0702030302020204" pitchFamily="66" charset="0"/>
              </a:rPr>
              <a:t>2) What time did they get to Leatherhead.</a:t>
            </a:r>
          </a:p>
          <a:p>
            <a:endParaRPr lang="en-US" b="1" dirty="0">
              <a:solidFill>
                <a:srgbClr val="7030A0"/>
              </a:solidFill>
              <a:latin typeface="Comic Sans MS" panose="030F0702030302020204" pitchFamily="66" charset="0"/>
            </a:endParaRPr>
          </a:p>
          <a:p>
            <a:r>
              <a:rPr lang="en-US" dirty="0">
                <a:latin typeface="Comic Sans MS" panose="030F0702030302020204" pitchFamily="66" charset="0"/>
              </a:rPr>
              <a:t>1</a:t>
            </a:r>
            <a:r>
              <a:rPr lang="en-GB" dirty="0">
                <a:latin typeface="Comic Sans MS" panose="030F0702030302020204" pitchFamily="66" charset="0"/>
              </a:rPr>
              <a:t>3) How did his wife seem on the journey: explain in your own words?</a:t>
            </a:r>
          </a:p>
          <a:p>
            <a:endParaRPr lang="en-US" b="1" dirty="0">
              <a:solidFill>
                <a:srgbClr val="7030A0"/>
              </a:solidFill>
              <a:latin typeface="Comic Sans MS" panose="030F0702030302020204" pitchFamily="66" charset="0"/>
            </a:endParaRPr>
          </a:p>
          <a:p>
            <a:r>
              <a:rPr lang="en-US" dirty="0">
                <a:latin typeface="Comic Sans MS" panose="030F0702030302020204" pitchFamily="66" charset="0"/>
              </a:rPr>
              <a:t>1</a:t>
            </a:r>
            <a:r>
              <a:rPr lang="en-GB" dirty="0">
                <a:latin typeface="Comic Sans MS" panose="030F0702030302020204" pitchFamily="66" charset="0"/>
              </a:rPr>
              <a:t>4) Why did the narrator have to return to Maybury that night?</a:t>
            </a:r>
          </a:p>
          <a:p>
            <a:endParaRPr lang="en-US" b="1" dirty="0">
              <a:solidFill>
                <a:srgbClr val="7030A0"/>
              </a:solidFill>
              <a:latin typeface="Comic Sans MS" panose="030F0702030302020204" pitchFamily="66" charset="0"/>
            </a:endParaRPr>
          </a:p>
          <a:p>
            <a:r>
              <a:rPr lang="en-US" dirty="0">
                <a:latin typeface="Comic Sans MS" panose="030F0702030302020204" pitchFamily="66" charset="0"/>
              </a:rPr>
              <a:t>1</a:t>
            </a:r>
            <a:r>
              <a:rPr lang="en-GB" dirty="0">
                <a:latin typeface="Comic Sans MS" panose="030F0702030302020204" pitchFamily="66" charset="0"/>
              </a:rPr>
              <a:t>5) Why did the narrator not mind returning to Maybury that night?</a:t>
            </a:r>
          </a:p>
          <a:p>
            <a:endParaRPr lang="en-US" b="1">
              <a:solidFill>
                <a:srgbClr val="7030A0"/>
              </a:solidFill>
              <a:latin typeface="Comic Sans MS" panose="030F0702030302020204" pitchFamily="66" charset="0"/>
            </a:endParaRPr>
          </a:p>
          <a:p>
            <a:endParaRPr lang="en-GB" b="1" dirty="0">
              <a:latin typeface="Comic Sans MS" panose="030F0702030302020204" pitchFamily="66" charset="0"/>
            </a:endParaRPr>
          </a:p>
        </p:txBody>
      </p:sp>
    </p:spTree>
    <p:extLst>
      <p:ext uri="{BB962C8B-B14F-4D97-AF65-F5344CB8AC3E}">
        <p14:creationId xmlns:p14="http://schemas.microsoft.com/office/powerpoint/2010/main" val="13191342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622</TotalTime>
  <Words>397</Words>
  <Application>Microsoft Office PowerPoint</Application>
  <PresentationFormat>Widescreen</PresentationFormat>
  <Paragraphs>51</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Comic Sans MS</vt:lpstr>
      <vt:lpstr>Office Theme</vt:lpstr>
      <vt:lpstr>War of the Worlds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Andy Stocking</dc:creator>
  <cp:lastModifiedBy>Julie Stocking</cp:lastModifiedBy>
  <cp:revision>162</cp:revision>
  <dcterms:created xsi:type="dcterms:W3CDTF">2020-03-26T11:18:03Z</dcterms:created>
  <dcterms:modified xsi:type="dcterms:W3CDTF">2020-04-29T11:49:39Z</dcterms:modified>
</cp:coreProperties>
</file>