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E998D-FBD5-4D6C-8699-57527F7CD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3F4CC-9BD2-4040-8B5D-BC3AE2E9BA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8976F-734E-4B37-9F07-D3770506C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8873-C5F7-4F07-9662-0FEE0A32A8A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5ACC5-4EFA-4BC5-A5C6-F3EDD66D2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0F475-BDBE-4E4B-BC1F-9F437E80A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B9A7-42F9-41C9-9BE2-BA73F999F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870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17ED7-EB88-44E2-BBC7-541F7E29B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B75ED-A1A6-4900-B1E6-95A2B20A1E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B8E67-6842-43B1-A97D-0E56783A8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8873-C5F7-4F07-9662-0FEE0A32A8A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ED990-A245-4A33-B044-C3562F750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7C13A-0338-4CCE-A92E-3696C7386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B9A7-42F9-41C9-9BE2-BA73F999F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19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B7C1C3-E30F-4BC4-8281-B8EBDD02F2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88DAAD-B347-4B83-9F88-D4F94058E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5AE8A-48AF-4F5C-9847-0C98644D0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8873-C5F7-4F07-9662-0FEE0A32A8A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57A3D-730A-43C2-A307-3CA8D27E7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7FD0F-A7F8-426E-A6F2-65A97DAF2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B9A7-42F9-41C9-9BE2-BA73F999F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66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41F89-D554-46EB-8770-DE8FAFACC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12F1D-73EB-45C0-A689-10BEE3C23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9B746-D1DF-444B-B1FF-8B160D307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8873-C5F7-4F07-9662-0FEE0A32A8A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A8FC4-6DD1-49B5-AF1D-B55B2F76A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B425A-E561-4E89-980A-C709ED663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B9A7-42F9-41C9-9BE2-BA73F999F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251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C2578-690F-43CE-A245-61261D83E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4068A3-A553-4427-8B6C-BEB1D1995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9E579-360C-4DCA-9C2E-5F41F30D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8873-C5F7-4F07-9662-0FEE0A32A8A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31AA6-359E-4DAB-A305-B8946FE59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33F2A-CBD3-4F3C-8858-D7B4348DD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B9A7-42F9-41C9-9BE2-BA73F999F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172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DB1F9-1B0B-4630-BCC1-FE7E357EA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B3A81-D01F-4929-8FE3-3F70881BAD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2369F2-40B3-47E5-B5B1-E88E1907A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D6A611-2C70-473A-B89F-E31FED1AC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8873-C5F7-4F07-9662-0FEE0A32A8A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3E4AB-9CA5-4775-B0FC-17F4D5ADE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28E1A4-087B-4616-B362-0D62128E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B9A7-42F9-41C9-9BE2-BA73F999F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87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4FB04-3709-4C55-AEC6-840ED4BA5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11C59-E6E2-4D10-8325-23679A59C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ED11D1-731E-4606-AA2C-986A6030E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28DC17-C68E-410F-BF35-917D439456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C74FE4-4B16-4675-BB19-98D10FF2CA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98AEF5-1E8D-49D8-A796-9CFF628C8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8873-C5F7-4F07-9662-0FEE0A32A8A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897D67-5D93-4B14-B159-565C9DF96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220D13-6BDD-448F-B118-BD8DC9E44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B9A7-42F9-41C9-9BE2-BA73F999F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279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5DEA8-C6A9-4534-A262-9EC7606A5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D73E1A-5627-45A0-B59C-6FC6918AB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8873-C5F7-4F07-9662-0FEE0A32A8A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1F5009-DF39-4E3F-9808-4CE0DC3B6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93ECF2-6987-4DB1-810F-502C70FBE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B9A7-42F9-41C9-9BE2-BA73F999F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83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992DF7-6903-4021-9964-140ABF279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8873-C5F7-4F07-9662-0FEE0A32A8A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CAE7FF-BF6D-4056-878E-798B2A5E7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68E089-1E1A-490D-ABDF-C88CCAF60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B9A7-42F9-41C9-9BE2-BA73F999F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09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17093-7D04-4DF2-952B-729D58F25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E5995-EA4B-417C-BD60-BD138AF33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AE6A68-4069-426A-A2BB-2E837E681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F98654-B610-45B9-918F-01D004686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8873-C5F7-4F07-9662-0FEE0A32A8A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78AF1B-AFEC-4DD4-BE1C-6DCD3CDA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84303C-016C-44EE-80AD-FBF8993FF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B9A7-42F9-41C9-9BE2-BA73F999F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86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CF2AF-7B99-437B-B590-2FC7C3B5B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9553A9-2403-4CCD-A020-42B11177A8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60C61F-6459-4C07-A8B2-D6621579AC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9C42B3-BE69-4E79-B4BF-D40650959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8873-C5F7-4F07-9662-0FEE0A32A8A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8D02B3-E2CC-4719-A887-7366EF6D2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552573-C4A3-450A-8746-1853F8103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B9A7-42F9-41C9-9BE2-BA73F999F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90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CFDABF-4E3B-414D-93A5-81AA5FE66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12BEBD-1CC1-481F-99BB-5BFA1CB66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0A5F0-E30B-4778-92F1-0F23DF4392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88873-C5F7-4F07-9662-0FEE0A32A8A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AF72C-3C18-4EE2-B20D-D2F5469C65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DA8BA-B10E-4C89-A4C1-32B08367C4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FB9A7-42F9-41C9-9BE2-BA73F999F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4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A6FF6B8-3A45-45BD-A6CA-80161D9DE4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2480" y="2311754"/>
            <a:ext cx="2916254" cy="27605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E76A544-C51E-430A-843C-7D298D747E00}"/>
              </a:ext>
            </a:extLst>
          </p:cNvPr>
          <p:cNvSpPr txBox="1"/>
          <p:nvPr/>
        </p:nvSpPr>
        <p:spPr>
          <a:xfrm>
            <a:off x="449705" y="898435"/>
            <a:ext cx="11857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Plan, prepare, cook and present a range of breakfast dishes that meet the dietary needs of a teenager . Present 1 final dish for the challenge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C6A61F-86A4-47FB-9DFE-35DDD2B95151}"/>
              </a:ext>
            </a:extLst>
          </p:cNvPr>
          <p:cNvSpPr txBox="1"/>
          <p:nvPr/>
        </p:nvSpPr>
        <p:spPr>
          <a:xfrm>
            <a:off x="2833141" y="256166"/>
            <a:ext cx="6737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Bahnschrift SemiBold" panose="020B0502040204020203" pitchFamily="34" charset="0"/>
              </a:rPr>
              <a:t>Cooking Skills Challenge 1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7DAA57-4F8A-424F-940C-D426B1B10A15}"/>
              </a:ext>
            </a:extLst>
          </p:cNvPr>
          <p:cNvSpPr/>
          <p:nvPr/>
        </p:nvSpPr>
        <p:spPr>
          <a:xfrm>
            <a:off x="449705" y="1607929"/>
            <a:ext cx="6761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Breakfast ideas -https://www.youtube.com/watch?v=toolz3sj9xI</a:t>
            </a:r>
          </a:p>
        </p:txBody>
      </p:sp>
      <p:sp>
        <p:nvSpPr>
          <p:cNvPr id="9" name="AutoShape 11">
            <a:extLst>
              <a:ext uri="{FF2B5EF4-FFF2-40B4-BE49-F238E27FC236}">
                <a16:creationId xmlns:a16="http://schemas.microsoft.com/office/drawing/2014/main" id="{03972B04-B34E-48C6-AB0A-1D864DD4A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927" y="2070663"/>
            <a:ext cx="2462212" cy="1160462"/>
          </a:xfrm>
          <a:prstGeom prst="roundRect">
            <a:avLst>
              <a:gd name="adj" fmla="val 16667"/>
            </a:avLst>
          </a:prstGeom>
          <a:solidFill>
            <a:srgbClr val="4BACC6"/>
          </a:solidFill>
          <a:ln w="127000" cmpd="dbl">
            <a:solidFill>
              <a:srgbClr val="4BACC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sng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Georgia" panose="02040502050405020303" pitchFamily="18" charset="0"/>
              </a:rPr>
              <a:t>Plan</a:t>
            </a: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Georgia" panose="02040502050405020303" pitchFamily="18" charset="0"/>
              </a:rPr>
              <a:t>: Planning is important ; watch videos and write down your ingredients list . Have your method ready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AutoShape 14">
            <a:extLst>
              <a:ext uri="{FF2B5EF4-FFF2-40B4-BE49-F238E27FC236}">
                <a16:creationId xmlns:a16="http://schemas.microsoft.com/office/drawing/2014/main" id="{326E2EE4-6856-4D12-A32A-A03A54718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6074" y="2070663"/>
            <a:ext cx="2462213" cy="1160462"/>
          </a:xfrm>
          <a:prstGeom prst="roundRect">
            <a:avLst>
              <a:gd name="adj" fmla="val 16667"/>
            </a:avLst>
          </a:prstGeom>
          <a:solidFill>
            <a:srgbClr val="4BACC6"/>
          </a:solidFill>
          <a:ln w="127000" cmpd="dbl">
            <a:solidFill>
              <a:srgbClr val="4BACC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sng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Georgia" panose="02040502050405020303" pitchFamily="18" charset="0"/>
              </a:rPr>
              <a:t>Prepare: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altLang="en-US" sz="900" b="1" dirty="0">
                <a:solidFill>
                  <a:srgbClr val="FFFFFF"/>
                </a:solidFill>
                <a:latin typeface="Georgia" panose="02040502050405020303" pitchFamily="18" charset="0"/>
              </a:rPr>
              <a:t> You have 2 weeks  to submit your final dish . Trial 3 or 4 recipes and ask family members where possible to rate your dishes . Use their feedback to improve your trial dishes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AutoShape 16">
            <a:extLst>
              <a:ext uri="{FF2B5EF4-FFF2-40B4-BE49-F238E27FC236}">
                <a16:creationId xmlns:a16="http://schemas.microsoft.com/office/drawing/2014/main" id="{842175C4-7C41-4B21-9424-5D688E754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663" y="4749005"/>
            <a:ext cx="2462213" cy="1160462"/>
          </a:xfrm>
          <a:prstGeom prst="roundRect">
            <a:avLst>
              <a:gd name="adj" fmla="val 16667"/>
            </a:avLst>
          </a:prstGeom>
          <a:solidFill>
            <a:srgbClr val="4BACC6"/>
          </a:solidFill>
          <a:ln w="127000" cmpd="dbl">
            <a:solidFill>
              <a:srgbClr val="4BACC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sng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Georgia" panose="02040502050405020303" pitchFamily="18" charset="0"/>
              </a:rPr>
              <a:t>Cook – </a:t>
            </a:r>
            <a:r>
              <a:rPr lang="en-GB" altLang="en-US" sz="1000" b="1" dirty="0">
                <a:solidFill>
                  <a:srgbClr val="FFFFFF"/>
                </a:solidFill>
                <a:latin typeface="Georgia" panose="02040502050405020303" pitchFamily="18" charset="0"/>
              </a:rPr>
              <a:t>After choosing your best dish , use all the feedback you got and prepare the final dish.   You should aim to demonstrate skills  in all aspects of the preparation and presentation of the dish</a:t>
            </a:r>
            <a:endParaRPr kumimoji="0" lang="en-US" altLang="en-US" sz="18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AutoShape 16">
            <a:extLst>
              <a:ext uri="{FF2B5EF4-FFF2-40B4-BE49-F238E27FC236}">
                <a16:creationId xmlns:a16="http://schemas.microsoft.com/office/drawing/2014/main" id="{247EC3C6-7FA3-4734-842B-97194F137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6074" y="4646742"/>
            <a:ext cx="2462213" cy="1160462"/>
          </a:xfrm>
          <a:prstGeom prst="roundRect">
            <a:avLst>
              <a:gd name="adj" fmla="val 16667"/>
            </a:avLst>
          </a:prstGeom>
          <a:solidFill>
            <a:srgbClr val="4BACC6"/>
          </a:solidFill>
          <a:ln w="127000" cmpd="dbl">
            <a:solidFill>
              <a:srgbClr val="4BACC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b="1" u="sng" dirty="0">
                <a:solidFill>
                  <a:srgbClr val="FFFFFF"/>
                </a:solidFill>
                <a:latin typeface="Georgia" panose="02040502050405020303" pitchFamily="18" charset="0"/>
              </a:rPr>
              <a:t>Present</a:t>
            </a:r>
            <a:r>
              <a:rPr kumimoji="0" lang="en-GB" altLang="en-US" sz="1000" b="1" i="0" u="sng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Georgia" panose="02040502050405020303" pitchFamily="18" charset="0"/>
              </a:rPr>
              <a:t>– </a:t>
            </a:r>
            <a:r>
              <a:rPr kumimoji="0" lang="en-GB" altLang="en-US" sz="1000" b="1" i="0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Georgia" panose="02040502050405020303" pitchFamily="18" charset="0"/>
              </a:rPr>
              <a:t>Present 1 final dish on SMHW for assessment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Georgia" panose="02040502050405020303" pitchFamily="18" charset="0"/>
              </a:rPr>
              <a:t>F</a:t>
            </a:r>
            <a:r>
              <a:rPr lang="en-GB" altLang="en-US" sz="1000" b="1" dirty="0">
                <a:solidFill>
                  <a:srgbClr val="FFFFFF"/>
                </a:solidFill>
                <a:latin typeface="Georgia" panose="02040502050405020303" pitchFamily="18" charset="0"/>
              </a:rPr>
              <a:t>or authenticity you should label the dish with your name </a:t>
            </a:r>
            <a:endParaRPr kumimoji="0" lang="en-US" altLang="en-US" sz="18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B672E46-301D-4BA9-8F63-A5DC765A3D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3675" y="5451180"/>
            <a:ext cx="1480041" cy="82469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06E150E-1119-415E-A982-3CDDDFFCF1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1840" y="4318331"/>
            <a:ext cx="1480041" cy="95985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8B5897E-0BB7-498F-BB7D-0C93721963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19604" y="5451180"/>
            <a:ext cx="1480041" cy="91657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CAAACE-AF6E-4A61-ACBC-1781CCDCFF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79360" y="1784726"/>
            <a:ext cx="1317297" cy="96872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6B03967-6BB8-43C4-A2CC-8C96DA7C9DB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01483" y="1808122"/>
            <a:ext cx="1317297" cy="100032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6198D19D-D6D7-458E-8AA4-8331CB9EEFD5}"/>
              </a:ext>
            </a:extLst>
          </p:cNvPr>
          <p:cNvSpPr txBox="1"/>
          <p:nvPr/>
        </p:nvSpPr>
        <p:spPr>
          <a:xfrm>
            <a:off x="9338008" y="1446595"/>
            <a:ext cx="3257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Examples</a:t>
            </a:r>
            <a:endParaRPr lang="en-GB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B8E6D1D-3D41-4EE9-8A00-2C73EDE40E03}"/>
              </a:ext>
            </a:extLst>
          </p:cNvPr>
          <p:cNvSpPr txBox="1"/>
          <p:nvPr/>
        </p:nvSpPr>
        <p:spPr>
          <a:xfrm>
            <a:off x="8767540" y="2956716"/>
            <a:ext cx="244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TDA Staff</a:t>
            </a:r>
          </a:p>
          <a:p>
            <a:r>
              <a:rPr lang="en-US" b="1" dirty="0" err="1"/>
              <a:t>Mrs</a:t>
            </a:r>
            <a:r>
              <a:rPr lang="en-US" b="1" dirty="0"/>
              <a:t> Roberts </a:t>
            </a:r>
            <a:endParaRPr lang="en-GB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EA697F2-C0F0-4BE9-85B4-81FF8EEF5849}"/>
              </a:ext>
            </a:extLst>
          </p:cNvPr>
          <p:cNvSpPr txBox="1"/>
          <p:nvPr/>
        </p:nvSpPr>
        <p:spPr>
          <a:xfrm>
            <a:off x="9782903" y="4738113"/>
            <a:ext cx="16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TDA Students </a:t>
            </a:r>
            <a:endParaRPr lang="en-GB" b="1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164A8DB7-C9F9-471D-A4EB-54334BB9B17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25605" y="2869192"/>
            <a:ext cx="1337931" cy="100032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29" name="Arrow: Curved Up 28">
            <a:extLst>
              <a:ext uri="{FF2B5EF4-FFF2-40B4-BE49-F238E27FC236}">
                <a16:creationId xmlns:a16="http://schemas.microsoft.com/office/drawing/2014/main" id="{8A8BEB66-9FCD-44B4-AEC7-DB78AC214AD3}"/>
              </a:ext>
            </a:extLst>
          </p:cNvPr>
          <p:cNvSpPr/>
          <p:nvPr/>
        </p:nvSpPr>
        <p:spPr>
          <a:xfrm>
            <a:off x="7210857" y="5807204"/>
            <a:ext cx="1108747" cy="34373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Arrow: Bent 29">
            <a:extLst>
              <a:ext uri="{FF2B5EF4-FFF2-40B4-BE49-F238E27FC236}">
                <a16:creationId xmlns:a16="http://schemas.microsoft.com/office/drawing/2014/main" id="{C536D9DF-2485-41D1-895B-0212AD825FB1}"/>
              </a:ext>
            </a:extLst>
          </p:cNvPr>
          <p:cNvSpPr/>
          <p:nvPr/>
        </p:nvSpPr>
        <p:spPr>
          <a:xfrm>
            <a:off x="7528287" y="2070663"/>
            <a:ext cx="992588" cy="257607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31580AD-2278-4E17-B980-3334F4B4FA02}"/>
              </a:ext>
            </a:extLst>
          </p:cNvPr>
          <p:cNvSpPr/>
          <p:nvPr/>
        </p:nvSpPr>
        <p:spPr>
          <a:xfrm>
            <a:off x="1008483" y="1879965"/>
            <a:ext cx="51853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746FEC2-119A-408E-9AE3-1EF98D55BBAC}"/>
              </a:ext>
            </a:extLst>
          </p:cNvPr>
          <p:cNvSpPr/>
          <p:nvPr/>
        </p:nvSpPr>
        <p:spPr>
          <a:xfrm>
            <a:off x="5047780" y="180468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332356E-04C9-4CB4-9919-0361DF7E1039}"/>
              </a:ext>
            </a:extLst>
          </p:cNvPr>
          <p:cNvSpPr/>
          <p:nvPr/>
        </p:nvSpPr>
        <p:spPr>
          <a:xfrm>
            <a:off x="1015638" y="461080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8CCF259-93B5-4C91-BB5C-B225815C6A39}"/>
              </a:ext>
            </a:extLst>
          </p:cNvPr>
          <p:cNvSpPr/>
          <p:nvPr/>
        </p:nvSpPr>
        <p:spPr>
          <a:xfrm>
            <a:off x="4903633" y="4512337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69194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</vt:lpstr>
      <vt:lpstr>Calibri</vt:lpstr>
      <vt:lpstr>Calibri Light</vt:lpstr>
      <vt:lpstr>Georgia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Reynarld Kanengoni</dc:creator>
  <cp:lastModifiedBy>Reynarld Kanengoni</cp:lastModifiedBy>
  <cp:revision>1</cp:revision>
  <dcterms:created xsi:type="dcterms:W3CDTF">2020-04-27T09:47:47Z</dcterms:created>
  <dcterms:modified xsi:type="dcterms:W3CDTF">2020-04-27T09:48:19Z</dcterms:modified>
</cp:coreProperties>
</file>