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71" r:id="rId9"/>
    <p:sldId id="263" r:id="rId10"/>
    <p:sldId id="264" r:id="rId11"/>
    <p:sldId id="272" r:id="rId12"/>
    <p:sldId id="265" r:id="rId13"/>
    <p:sldId id="273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B5C1-F887-4560-99BD-0DFA95FB8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38726-486E-4E26-BE01-5C87D2FF0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79DB-7DE6-4724-91B6-F49EC70C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4B22F-B7E4-4506-9CA6-2C680E4A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71184-6781-4FB2-8997-79B70301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17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4636-26EA-49AB-BF7A-3AEBBA49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9BC06-FBC1-4629-8475-CBC5BA215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0F83F-9EE7-4E3F-BD92-DAE9D109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FB480-A37A-4A8A-917F-EE39EF7B1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49421-C1E7-447E-AD3E-973F0BA6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3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4EED2-C7C2-45C5-8347-330D3D4D4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96C49-EB8B-4726-861E-0200B1628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F1A9-6039-46D5-B2E5-B7EDCE01B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D196-CCA0-4F15-9250-AE109D66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DF3BE-7D35-42A1-B634-3B4BB8E8B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12F1-8AD4-45DB-807D-EDA5B68E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B7243-3564-4AF4-AC26-3DBC8FA5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5F269-FE70-467A-9E21-A0F6277B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6FE1B-C6C0-45F4-A174-BF4A4028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BF52F-6A5D-4BB3-BAF8-D0EC6EA9E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4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6CD8-5617-4C00-B4F5-910090C3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CE45E-7421-4BC9-BA22-283C9EA00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52237-8D93-4835-9F73-3F9CB530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D1730-F7FA-4E64-A6C2-1CC89CEE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F499-7688-4F59-8EF4-97D41420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7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EE66-B81F-4EAF-AAD2-B27752ED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38A61-1E6E-4287-9764-7E05D2E99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94FCB-F476-4E26-A095-EB250EF0E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F3C80-56A4-4E70-8397-5E4EBCD5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94852-2FB2-4D24-BB64-0D525EE4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D31A-7EE9-43FC-B23D-16B21AB8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2304-123A-4ACE-9036-C6D3E2DC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4D865-FC33-4FC3-9066-2E396F443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35E5D-22CE-4B49-996F-1B4F56257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695EE-7073-4118-938F-429C94466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CBF9A-D59B-4AD4-A647-671F5FE67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6A426-39C2-48CF-ABA3-5AA33CC1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8DB3D-B1E0-4170-B5DA-880FA718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13FFB-A61B-4450-9825-FBF2BAC4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90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C144-AA3A-43A8-A632-7ECC508F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37240-4DAA-4F9C-8EC8-5EFEF598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F685D-E151-4510-BFBE-07F978E8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42D58-F6BA-49E3-9D23-BBAE0D16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C04EA-B0E0-440A-BDFF-73818D2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B62B8-63B7-4AF8-AE2F-CCDA614F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29CD-E690-4495-87F3-DA3F17D5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6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E30A-DAE9-4027-ADBC-1258C413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AAA4-900D-4FF4-895B-610C77ED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0DD1B-41B8-4C2D-9CFB-B40EB94E4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CE05E-8525-4556-BBF5-415685B4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1AB5C-8F59-415C-91F9-CD6CF07D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4ACF-AC48-4067-8EF6-5FFB9B19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7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9026A-A5B6-4EAB-8419-D9660F02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F17471-27B6-45D7-A999-5345F66B4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77DB9-35A3-41CC-8719-F8B6E9AE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60422-FCC7-412A-A446-680734A7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F22DA-A5DF-40DF-9E0D-2B6ED4F11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1E02-1787-4073-9E60-37CC227F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2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B3603-7D02-49DB-AC98-F58DA61C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2A46D-821D-4857-859F-731BF663D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6B256-9A37-49B9-A5CE-3CC909C9A1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003B-A7BF-4BDB-A142-58C230413899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8B635-373F-4174-8582-C03EB1424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4C6B-C7A2-45B9-81ED-D5AAC7CB3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C89C-A59A-4539-84CC-9C243403DE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B98E7-589C-46E9-B74D-971F00DC7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Assessment criteria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D9D91-9EA6-4E67-AEF2-59977E6F1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 level PD </a:t>
            </a:r>
          </a:p>
        </p:txBody>
      </p:sp>
    </p:spTree>
    <p:extLst>
      <p:ext uri="{BB962C8B-B14F-4D97-AF65-F5344CB8AC3E}">
        <p14:creationId xmlns:p14="http://schemas.microsoft.com/office/powerpoint/2010/main" val="382927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6972-DD36-4C98-A5D3-5E0372FF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500062"/>
            <a:ext cx="4831080" cy="1325563"/>
          </a:xfrm>
        </p:spPr>
        <p:txBody>
          <a:bodyPr/>
          <a:lstStyle/>
          <a:p>
            <a:pPr algn="ctr"/>
            <a:r>
              <a:rPr lang="en-GB" dirty="0"/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742867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94683-8740-48BD-9330-149E10612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69" b="112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1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34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02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09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4E8CA3-66BE-4A0E-9BD8-AECE56AE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20014"/>
            <a:ext cx="10905066" cy="50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57855-3EBC-47E5-A99F-3DFDFEAC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36" y="643467"/>
            <a:ext cx="87389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2F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EAF08-626B-4A2F-A388-86B65A6DD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28" y="643467"/>
            <a:ext cx="819274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8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1E72-4A4F-435D-8566-D7E5A2D0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Initial and further specification examples </a:t>
            </a:r>
          </a:p>
        </p:txBody>
      </p:sp>
    </p:spTree>
    <p:extLst>
      <p:ext uri="{BB962C8B-B14F-4D97-AF65-F5344CB8AC3E}">
        <p14:creationId xmlns:p14="http://schemas.microsoft.com/office/powerpoint/2010/main" val="41446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908A08-7194-4179-A22C-351E1EB0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77" y="643467"/>
            <a:ext cx="85054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23D33A-AE52-4580-9506-58CA3173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4" y="643467"/>
            <a:ext cx="887819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8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6972-DD36-4C98-A5D3-5E0372FF0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520" y="500062"/>
            <a:ext cx="4831080" cy="1325563"/>
          </a:xfrm>
        </p:spPr>
        <p:txBody>
          <a:bodyPr/>
          <a:lstStyle/>
          <a:p>
            <a:pPr algn="ctr"/>
            <a:r>
              <a:rPr lang="en-GB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58432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Description automatically generated">
            <a:extLst>
              <a:ext uri="{FF2B5EF4-FFF2-40B4-BE49-F238E27FC236}">
                <a16:creationId xmlns:a16="http://schemas.microsoft.com/office/drawing/2014/main" id="{875B9CA0-CC6D-4F5A-8271-52072B9F7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24" b="12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731F7F70123A46BF057BA9FD0D2BDD" ma:contentTypeVersion="13" ma:contentTypeDescription="Create a new document." ma:contentTypeScope="" ma:versionID="366289f5a87c3e89d20e1d96a62b44bb">
  <xsd:schema xmlns:xsd="http://www.w3.org/2001/XMLSchema" xmlns:xs="http://www.w3.org/2001/XMLSchema" xmlns:p="http://schemas.microsoft.com/office/2006/metadata/properties" xmlns:ns3="97dfce39-ccaf-4d03-b49d-8f66fb75d7ab" xmlns:ns4="a505a5a5-672b-4c03-a4e4-f75cb9768120" targetNamespace="http://schemas.microsoft.com/office/2006/metadata/properties" ma:root="true" ma:fieldsID="fa000fda6f7cf8fd37fc8b561fcc2718" ns3:_="" ns4:_="">
    <xsd:import namespace="97dfce39-ccaf-4d03-b49d-8f66fb75d7ab"/>
    <xsd:import namespace="a505a5a5-672b-4c03-a4e4-f75cb97681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fce39-ccaf-4d03-b49d-8f66fb75d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5a5a5-672b-4c03-a4e4-f75cb9768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364225-91CE-4B8C-A9C6-0AAE88121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fce39-ccaf-4d03-b49d-8f66fb75d7ab"/>
    <ds:schemaRef ds:uri="a505a5a5-672b-4c03-a4e4-f75cb9768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ECD6B0-DACC-42E2-95D0-E54F7BBD6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012562-5CBB-4EF1-AB38-356693DB4A1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Assessment criteria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3</vt:lpstr>
      <vt:lpstr>PowerPoint Presentation</vt:lpstr>
      <vt:lpstr>Example 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criteria</dc:title>
  <dc:creator>Reynarld Kanengoni</dc:creator>
  <cp:lastModifiedBy>Rita Mendes</cp:lastModifiedBy>
  <cp:revision>3</cp:revision>
  <dcterms:created xsi:type="dcterms:W3CDTF">2020-06-11T10:56:34Z</dcterms:created>
  <dcterms:modified xsi:type="dcterms:W3CDTF">2020-06-12T10:03:30Z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0x010100F4731F7F70123A46BF057BA9FD0D2BDD</vt:lpwstr>
  </property>
</Properties>
</file>