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handoutMasterIdLst>
    <p:handoutMasterId r:id="rId74"/>
  </p:handoutMasterIdLst>
  <p:sldIdLst>
    <p:sldId id="256" r:id="rId2"/>
    <p:sldId id="285" r:id="rId3"/>
    <p:sldId id="258" r:id="rId4"/>
    <p:sldId id="272" r:id="rId5"/>
    <p:sldId id="327" r:id="rId6"/>
    <p:sldId id="316" r:id="rId7"/>
    <p:sldId id="317" r:id="rId8"/>
    <p:sldId id="318" r:id="rId9"/>
    <p:sldId id="321" r:id="rId10"/>
    <p:sldId id="350" r:id="rId11"/>
    <p:sldId id="322" r:id="rId12"/>
    <p:sldId id="274" r:id="rId13"/>
    <p:sldId id="275" r:id="rId14"/>
    <p:sldId id="306" r:id="rId15"/>
    <p:sldId id="287" r:id="rId16"/>
    <p:sldId id="288" r:id="rId17"/>
    <p:sldId id="325" r:id="rId18"/>
    <p:sldId id="328" r:id="rId19"/>
    <p:sldId id="297" r:id="rId20"/>
    <p:sldId id="326" r:id="rId21"/>
    <p:sldId id="329" r:id="rId22"/>
    <p:sldId id="330" r:id="rId23"/>
    <p:sldId id="331" r:id="rId24"/>
    <p:sldId id="332" r:id="rId25"/>
    <p:sldId id="279" r:id="rId26"/>
    <p:sldId id="333" r:id="rId27"/>
    <p:sldId id="312" r:id="rId28"/>
    <p:sldId id="307" r:id="rId29"/>
    <p:sldId id="308" r:id="rId30"/>
    <p:sldId id="313" r:id="rId31"/>
    <p:sldId id="290" r:id="rId32"/>
    <p:sldId id="314" r:id="rId33"/>
    <p:sldId id="280" r:id="rId34"/>
    <p:sldId id="334" r:id="rId35"/>
    <p:sldId id="283" r:id="rId36"/>
    <p:sldId id="335" r:id="rId37"/>
    <p:sldId id="291" r:id="rId38"/>
    <p:sldId id="281" r:id="rId39"/>
    <p:sldId id="336" r:id="rId40"/>
    <p:sldId id="338" r:id="rId41"/>
    <p:sldId id="284" r:id="rId42"/>
    <p:sldId id="292" r:id="rId43"/>
    <p:sldId id="293" r:id="rId44"/>
    <p:sldId id="294" r:id="rId45"/>
    <p:sldId id="295" r:id="rId46"/>
    <p:sldId id="296" r:id="rId47"/>
    <p:sldId id="341" r:id="rId48"/>
    <p:sldId id="344" r:id="rId49"/>
    <p:sldId id="345" r:id="rId50"/>
    <p:sldId id="346" r:id="rId51"/>
    <p:sldId id="342" r:id="rId52"/>
    <p:sldId id="315" r:id="rId53"/>
    <p:sldId id="273" r:id="rId54"/>
    <p:sldId id="260" r:id="rId55"/>
    <p:sldId id="343" r:id="rId56"/>
    <p:sldId id="349" r:id="rId57"/>
    <p:sldId id="261" r:id="rId58"/>
    <p:sldId id="269" r:id="rId59"/>
    <p:sldId id="298" r:id="rId60"/>
    <p:sldId id="299" r:id="rId61"/>
    <p:sldId id="270" r:id="rId62"/>
    <p:sldId id="265" r:id="rId63"/>
    <p:sldId id="301" r:id="rId64"/>
    <p:sldId id="302" r:id="rId65"/>
    <p:sldId id="303" r:id="rId66"/>
    <p:sldId id="309" r:id="rId67"/>
    <p:sldId id="311" r:id="rId68"/>
    <p:sldId id="310" r:id="rId69"/>
    <p:sldId id="268" r:id="rId70"/>
    <p:sldId id="305" r:id="rId71"/>
    <p:sldId id="286" r:id="rId72"/>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4" autoAdjust="0"/>
    <p:restoredTop sz="82545" autoAdjust="0"/>
  </p:normalViewPr>
  <p:slideViewPr>
    <p:cSldViewPr>
      <p:cViewPr varScale="1">
        <p:scale>
          <a:sx n="51" d="100"/>
          <a:sy n="51" d="100"/>
        </p:scale>
        <p:origin x="237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100" y="0"/>
            <a:ext cx="2944813" cy="498475"/>
          </a:xfrm>
          <a:prstGeom prst="rect">
            <a:avLst/>
          </a:prstGeom>
        </p:spPr>
        <p:txBody>
          <a:bodyPr vert="horz" lIns="91440" tIns="45720" rIns="91440" bIns="45720" rtlCol="0"/>
          <a:lstStyle>
            <a:lvl1pPr algn="r">
              <a:defRPr sz="1200"/>
            </a:lvl1pPr>
          </a:lstStyle>
          <a:p>
            <a:fld id="{F42FB586-E4BA-4368-A007-752CEB3103CA}" type="datetimeFigureOut">
              <a:rPr lang="en-GB" smtClean="0"/>
              <a:t>11/06/2020</a:t>
            </a:fld>
            <a:endParaRPr lang="en-GB"/>
          </a:p>
        </p:txBody>
      </p:sp>
      <p:sp>
        <p:nvSpPr>
          <p:cNvPr id="4" name="Footer Placeholder 3"/>
          <p:cNvSpPr>
            <a:spLocks noGrp="1"/>
          </p:cNvSpPr>
          <p:nvPr>
            <p:ph type="ftr" sz="quarter" idx="2"/>
          </p:nvPr>
        </p:nvSpPr>
        <p:spPr>
          <a:xfrm>
            <a:off x="0" y="9432925"/>
            <a:ext cx="2944813"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100" y="9432925"/>
            <a:ext cx="2944813" cy="498475"/>
          </a:xfrm>
          <a:prstGeom prst="rect">
            <a:avLst/>
          </a:prstGeom>
        </p:spPr>
        <p:txBody>
          <a:bodyPr vert="horz" lIns="91440" tIns="45720" rIns="91440" bIns="45720" rtlCol="0" anchor="b"/>
          <a:lstStyle>
            <a:lvl1pPr algn="r">
              <a:defRPr sz="1200"/>
            </a:lvl1pPr>
          </a:lstStyle>
          <a:p>
            <a:fld id="{BEA89E0E-42C2-40CF-BD3C-E2A997B27323}" type="slidenum">
              <a:rPr lang="en-GB" smtClean="0"/>
              <a:t>‹#›</a:t>
            </a:fld>
            <a:endParaRPr lang="en-GB"/>
          </a:p>
        </p:txBody>
      </p:sp>
    </p:spTree>
    <p:extLst>
      <p:ext uri="{BB962C8B-B14F-4D97-AF65-F5344CB8AC3E}">
        <p14:creationId xmlns:p14="http://schemas.microsoft.com/office/powerpoint/2010/main" val="1515103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657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E8E36172-1188-4A08-BBC7-A267F78B1198}" type="datetimeFigureOut">
              <a:rPr lang="en-GB" smtClean="0"/>
              <a:t>11/06/2020</a:t>
            </a:fld>
            <a:endParaRPr lang="en-GB"/>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33106"/>
            <a:ext cx="2944283" cy="49657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32F306F1-17B6-4AF4-94AE-27F2317A11CE}" type="slidenum">
              <a:rPr lang="en-GB" smtClean="0"/>
              <a:t>‹#›</a:t>
            </a:fld>
            <a:endParaRPr lang="en-GB"/>
          </a:p>
        </p:txBody>
      </p:sp>
    </p:spTree>
    <p:extLst>
      <p:ext uri="{BB962C8B-B14F-4D97-AF65-F5344CB8AC3E}">
        <p14:creationId xmlns:p14="http://schemas.microsoft.com/office/powerpoint/2010/main" val="1397944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F306F1-17B6-4AF4-94AE-27F2317A11CE}" type="slidenum">
              <a:rPr lang="en-GB" smtClean="0"/>
              <a:t>3</a:t>
            </a:fld>
            <a:endParaRPr lang="en-GB"/>
          </a:p>
        </p:txBody>
      </p:sp>
    </p:spTree>
    <p:extLst>
      <p:ext uri="{BB962C8B-B14F-4D97-AF65-F5344CB8AC3E}">
        <p14:creationId xmlns:p14="http://schemas.microsoft.com/office/powerpoint/2010/main" val="763065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a:t>
            </a:r>
            <a:r>
              <a:rPr lang="en-GB" baseline="0" dirty="0"/>
              <a:t> is this strategy or tactic</a:t>
            </a:r>
            <a:endParaRPr lang="en-GB" dirty="0"/>
          </a:p>
        </p:txBody>
      </p:sp>
      <p:sp>
        <p:nvSpPr>
          <p:cNvPr id="4" name="Slide Number Placeholder 3"/>
          <p:cNvSpPr>
            <a:spLocks noGrp="1"/>
          </p:cNvSpPr>
          <p:nvPr>
            <p:ph type="sldNum" sz="quarter" idx="10"/>
          </p:nvPr>
        </p:nvSpPr>
        <p:spPr/>
        <p:txBody>
          <a:bodyPr/>
          <a:lstStyle/>
          <a:p>
            <a:fld id="{32F306F1-17B6-4AF4-94AE-27F2317A11CE}" type="slidenum">
              <a:rPr lang="en-GB" smtClean="0"/>
              <a:t>39</a:t>
            </a:fld>
            <a:endParaRPr lang="en-GB"/>
          </a:p>
        </p:txBody>
      </p:sp>
    </p:spTree>
    <p:extLst>
      <p:ext uri="{BB962C8B-B14F-4D97-AF65-F5344CB8AC3E}">
        <p14:creationId xmlns:p14="http://schemas.microsoft.com/office/powerpoint/2010/main" val="411041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Strategic – the aims and objectives of the business is to generate</a:t>
            </a:r>
            <a:r>
              <a:rPr lang="en-GB" baseline="0" dirty="0"/>
              <a:t> sales (In billions) and make cost savings</a:t>
            </a:r>
            <a:endParaRPr lang="en-GB" dirty="0"/>
          </a:p>
        </p:txBody>
      </p:sp>
      <p:sp>
        <p:nvSpPr>
          <p:cNvPr id="4" name="Slide Number Placeholder 3"/>
          <p:cNvSpPr>
            <a:spLocks noGrp="1"/>
          </p:cNvSpPr>
          <p:nvPr>
            <p:ph type="sldNum" sz="quarter" idx="10"/>
          </p:nvPr>
        </p:nvSpPr>
        <p:spPr/>
        <p:txBody>
          <a:bodyPr/>
          <a:lstStyle/>
          <a:p>
            <a:fld id="{32F306F1-17B6-4AF4-94AE-27F2317A11CE}" type="slidenum">
              <a:rPr lang="en-GB" smtClean="0"/>
              <a:t>42</a:t>
            </a:fld>
            <a:endParaRPr lang="en-GB"/>
          </a:p>
        </p:txBody>
      </p:sp>
    </p:spTree>
    <p:extLst>
      <p:ext uri="{BB962C8B-B14F-4D97-AF65-F5344CB8AC3E}">
        <p14:creationId xmlns:p14="http://schemas.microsoft.com/office/powerpoint/2010/main" val="1908705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Tactical  - how to market a new product</a:t>
            </a:r>
          </a:p>
        </p:txBody>
      </p:sp>
      <p:sp>
        <p:nvSpPr>
          <p:cNvPr id="4" name="Slide Number Placeholder 3"/>
          <p:cNvSpPr>
            <a:spLocks noGrp="1"/>
          </p:cNvSpPr>
          <p:nvPr>
            <p:ph type="sldNum" sz="quarter" idx="10"/>
          </p:nvPr>
        </p:nvSpPr>
        <p:spPr/>
        <p:txBody>
          <a:bodyPr/>
          <a:lstStyle/>
          <a:p>
            <a:fld id="{32F306F1-17B6-4AF4-94AE-27F2317A11CE}" type="slidenum">
              <a:rPr lang="en-GB" smtClean="0"/>
              <a:t>43</a:t>
            </a:fld>
            <a:endParaRPr lang="en-GB"/>
          </a:p>
        </p:txBody>
      </p:sp>
    </p:spTree>
    <p:extLst>
      <p:ext uri="{BB962C8B-B14F-4D97-AF65-F5344CB8AC3E}">
        <p14:creationId xmlns:p14="http://schemas.microsoft.com/office/powerpoint/2010/main" val="1847525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Cost</a:t>
            </a:r>
            <a:r>
              <a:rPr lang="en-GB" baseline="0" dirty="0"/>
              <a:t> focus: </a:t>
            </a:r>
            <a:r>
              <a:rPr lang="en-GB" baseline="0" dirty="0" err="1"/>
              <a:t>poundland</a:t>
            </a:r>
            <a:endParaRPr lang="en-GB" baseline="0" dirty="0"/>
          </a:p>
          <a:p>
            <a:r>
              <a:rPr lang="en-GB" baseline="0" dirty="0"/>
              <a:t>Cost leader: Asda, </a:t>
            </a:r>
            <a:r>
              <a:rPr lang="en-GB" baseline="0" dirty="0" err="1"/>
              <a:t>Adli</a:t>
            </a:r>
            <a:endParaRPr lang="en-GB" baseline="0" dirty="0"/>
          </a:p>
          <a:p>
            <a:r>
              <a:rPr lang="en-GB" baseline="0" dirty="0"/>
              <a:t>Differentiation: M&amp;S </a:t>
            </a:r>
            <a:r>
              <a:rPr lang="en-GB" baseline="0" dirty="0" err="1"/>
              <a:t>waitrose</a:t>
            </a:r>
            <a:endParaRPr lang="en-GB" baseline="0" dirty="0"/>
          </a:p>
          <a:p>
            <a:r>
              <a:rPr lang="en-GB" baseline="0" dirty="0"/>
              <a:t>Diff Focus: Clues in Town, Mulberry </a:t>
            </a:r>
            <a:endParaRPr lang="en-GB" dirty="0"/>
          </a:p>
        </p:txBody>
      </p:sp>
      <p:sp>
        <p:nvSpPr>
          <p:cNvPr id="4" name="Slide Number Placeholder 3"/>
          <p:cNvSpPr>
            <a:spLocks noGrp="1"/>
          </p:cNvSpPr>
          <p:nvPr>
            <p:ph type="sldNum" sz="quarter" idx="10"/>
          </p:nvPr>
        </p:nvSpPr>
        <p:spPr/>
        <p:txBody>
          <a:bodyPr/>
          <a:lstStyle/>
          <a:p>
            <a:fld id="{32F306F1-17B6-4AF4-94AE-27F2317A11CE}" type="slidenum">
              <a:rPr lang="en-GB" smtClean="0"/>
              <a:t>50</a:t>
            </a:fld>
            <a:endParaRPr lang="en-GB"/>
          </a:p>
        </p:txBody>
      </p:sp>
    </p:spTree>
    <p:extLst>
      <p:ext uri="{BB962C8B-B14F-4D97-AF65-F5344CB8AC3E}">
        <p14:creationId xmlns:p14="http://schemas.microsoft.com/office/powerpoint/2010/main" val="2444851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slide for this)</a:t>
            </a:r>
          </a:p>
        </p:txBody>
      </p:sp>
      <p:sp>
        <p:nvSpPr>
          <p:cNvPr id="4" name="Slide Number Placeholder 3"/>
          <p:cNvSpPr>
            <a:spLocks noGrp="1"/>
          </p:cNvSpPr>
          <p:nvPr>
            <p:ph type="sldNum" sz="quarter" idx="10"/>
          </p:nvPr>
        </p:nvSpPr>
        <p:spPr/>
        <p:txBody>
          <a:bodyPr/>
          <a:lstStyle/>
          <a:p>
            <a:fld id="{32F306F1-17B6-4AF4-94AE-27F2317A11CE}" type="slidenum">
              <a:rPr lang="en-GB" smtClean="0"/>
              <a:t>53</a:t>
            </a:fld>
            <a:endParaRPr lang="en-GB"/>
          </a:p>
        </p:txBody>
      </p:sp>
    </p:spTree>
    <p:extLst>
      <p:ext uri="{BB962C8B-B14F-4D97-AF65-F5344CB8AC3E}">
        <p14:creationId xmlns:p14="http://schemas.microsoft.com/office/powerpoint/2010/main" val="3645372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2F306F1-17B6-4AF4-94AE-27F2317A11CE}" type="slidenum">
              <a:rPr lang="en-GB" smtClean="0"/>
              <a:t>55</a:t>
            </a:fld>
            <a:endParaRPr lang="en-GB"/>
          </a:p>
        </p:txBody>
      </p:sp>
    </p:spTree>
    <p:extLst>
      <p:ext uri="{BB962C8B-B14F-4D97-AF65-F5344CB8AC3E}">
        <p14:creationId xmlns:p14="http://schemas.microsoft.com/office/powerpoint/2010/main" val="3970550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a:t>
            </a:r>
          </a:p>
          <a:p>
            <a:r>
              <a:rPr lang="en-GB" dirty="0"/>
              <a:t>P</a:t>
            </a:r>
          </a:p>
          <a:p>
            <a:r>
              <a:rPr lang="en-GB" dirty="0"/>
              <a:t>MD</a:t>
            </a:r>
          </a:p>
          <a:p>
            <a:r>
              <a:rPr lang="en-GB" dirty="0"/>
              <a:t>PD</a:t>
            </a:r>
          </a:p>
          <a:p>
            <a:r>
              <a:rPr lang="en-GB" dirty="0"/>
              <a:t>PD</a:t>
            </a:r>
          </a:p>
          <a:p>
            <a:r>
              <a:rPr lang="en-GB" dirty="0"/>
              <a:t>MD</a:t>
            </a:r>
          </a:p>
          <a:p>
            <a:r>
              <a:rPr lang="en-GB" dirty="0"/>
              <a:t>P</a:t>
            </a:r>
          </a:p>
          <a:p>
            <a:r>
              <a:rPr lang="en-GB" dirty="0"/>
              <a:t>DIVER</a:t>
            </a:r>
          </a:p>
        </p:txBody>
      </p:sp>
      <p:sp>
        <p:nvSpPr>
          <p:cNvPr id="4" name="Slide Number Placeholder 3"/>
          <p:cNvSpPr>
            <a:spLocks noGrp="1"/>
          </p:cNvSpPr>
          <p:nvPr>
            <p:ph type="sldNum" sz="quarter" idx="10"/>
          </p:nvPr>
        </p:nvSpPr>
        <p:spPr/>
        <p:txBody>
          <a:bodyPr/>
          <a:lstStyle/>
          <a:p>
            <a:fld id="{32F306F1-17B6-4AF4-94AE-27F2317A11CE}" type="slidenum">
              <a:rPr lang="en-GB" smtClean="0"/>
              <a:t>11</a:t>
            </a:fld>
            <a:endParaRPr lang="en-GB"/>
          </a:p>
        </p:txBody>
      </p:sp>
    </p:spTree>
    <p:extLst>
      <p:ext uri="{BB962C8B-B14F-4D97-AF65-F5344CB8AC3E}">
        <p14:creationId xmlns:p14="http://schemas.microsoft.com/office/powerpoint/2010/main" val="1575452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Existing market encourage market penetration </a:t>
            </a:r>
            <a:r>
              <a:rPr lang="en-GB" dirty="0" err="1"/>
              <a:t>eg</a:t>
            </a:r>
            <a:r>
              <a:rPr lang="en-GB" dirty="0"/>
              <a:t> -Costa coffee loyalty card</a:t>
            </a:r>
          </a:p>
        </p:txBody>
      </p:sp>
      <p:sp>
        <p:nvSpPr>
          <p:cNvPr id="4" name="Slide Number Placeholder 3"/>
          <p:cNvSpPr>
            <a:spLocks noGrp="1"/>
          </p:cNvSpPr>
          <p:nvPr>
            <p:ph type="sldNum" sz="quarter" idx="10"/>
          </p:nvPr>
        </p:nvSpPr>
        <p:spPr/>
        <p:txBody>
          <a:bodyPr/>
          <a:lstStyle/>
          <a:p>
            <a:fld id="{32F306F1-17B6-4AF4-94AE-27F2317A11CE}" type="slidenum">
              <a:rPr lang="en-GB" smtClean="0"/>
              <a:t>15</a:t>
            </a:fld>
            <a:endParaRPr lang="en-GB"/>
          </a:p>
        </p:txBody>
      </p:sp>
    </p:spTree>
    <p:extLst>
      <p:ext uri="{BB962C8B-B14F-4D97-AF65-F5344CB8AC3E}">
        <p14:creationId xmlns:p14="http://schemas.microsoft.com/office/powerpoint/2010/main" val="2062292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Cost leadership: </a:t>
            </a:r>
            <a:r>
              <a:rPr lang="en-GB" dirty="0" err="1"/>
              <a:t>tescos</a:t>
            </a:r>
            <a:r>
              <a:rPr lang="en-GB" dirty="0"/>
              <a:t>, Walmart, beneficial where customers are price sensitive. ‘Every day low prices’ BUT may start rice wars, comp may leapfrog as technology </a:t>
            </a:r>
            <a:r>
              <a:rPr lang="en-GB" dirty="0" err="1"/>
              <a:t>imporves</a:t>
            </a:r>
            <a:endParaRPr lang="en-GB" dirty="0"/>
          </a:p>
          <a:p>
            <a:r>
              <a:rPr lang="en-GB" dirty="0"/>
              <a:t>Differentiation</a:t>
            </a:r>
          </a:p>
          <a:p>
            <a:r>
              <a:rPr lang="en-GB" dirty="0"/>
              <a:t>McDonalds,</a:t>
            </a:r>
            <a:r>
              <a:rPr lang="en-GB" baseline="0" dirty="0"/>
              <a:t> </a:t>
            </a:r>
            <a:r>
              <a:rPr lang="en-GB" baseline="0" dirty="0" err="1"/>
              <a:t>Fedex</a:t>
            </a:r>
            <a:endParaRPr lang="en-GB" baseline="0" dirty="0"/>
          </a:p>
          <a:p>
            <a:r>
              <a:rPr lang="en-GB" baseline="0" dirty="0"/>
              <a:t>Focus: </a:t>
            </a:r>
            <a:r>
              <a:rPr lang="en-GB" baseline="0" dirty="0" err="1"/>
              <a:t>pepsico</a:t>
            </a:r>
            <a:endParaRPr lang="en-GB" dirty="0"/>
          </a:p>
        </p:txBody>
      </p:sp>
      <p:sp>
        <p:nvSpPr>
          <p:cNvPr id="4" name="Slide Number Placeholder 3"/>
          <p:cNvSpPr>
            <a:spLocks noGrp="1"/>
          </p:cNvSpPr>
          <p:nvPr>
            <p:ph type="sldNum" sz="quarter" idx="10"/>
          </p:nvPr>
        </p:nvSpPr>
        <p:spPr/>
        <p:txBody>
          <a:bodyPr/>
          <a:lstStyle/>
          <a:p>
            <a:fld id="{32F306F1-17B6-4AF4-94AE-27F2317A11CE}" type="slidenum">
              <a:rPr lang="en-GB" smtClean="0"/>
              <a:t>19</a:t>
            </a:fld>
            <a:endParaRPr lang="en-GB"/>
          </a:p>
        </p:txBody>
      </p:sp>
    </p:spTree>
    <p:extLst>
      <p:ext uri="{BB962C8B-B14F-4D97-AF65-F5344CB8AC3E}">
        <p14:creationId xmlns:p14="http://schemas.microsoft.com/office/powerpoint/2010/main" val="3439417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DL: </a:t>
            </a:r>
          </a:p>
        </p:txBody>
      </p:sp>
      <p:sp>
        <p:nvSpPr>
          <p:cNvPr id="4" name="Slide Number Placeholder 3"/>
          <p:cNvSpPr>
            <a:spLocks noGrp="1"/>
          </p:cNvSpPr>
          <p:nvPr>
            <p:ph type="sldNum" sz="quarter" idx="10"/>
          </p:nvPr>
        </p:nvSpPr>
        <p:spPr/>
        <p:txBody>
          <a:bodyPr/>
          <a:lstStyle/>
          <a:p>
            <a:fld id="{32F306F1-17B6-4AF4-94AE-27F2317A11CE}" type="slidenum">
              <a:rPr lang="en-GB" smtClean="0"/>
              <a:t>20</a:t>
            </a:fld>
            <a:endParaRPr lang="en-GB"/>
          </a:p>
        </p:txBody>
      </p:sp>
    </p:spTree>
    <p:extLst>
      <p:ext uri="{BB962C8B-B14F-4D97-AF65-F5344CB8AC3E}">
        <p14:creationId xmlns:p14="http://schemas.microsoft.com/office/powerpoint/2010/main" val="1496971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DD42651-E97E-41B1-B19C-B67CB4961583}" type="slidenum">
              <a:rPr lang="en-GB" smtClean="0"/>
              <a:t>28</a:t>
            </a:fld>
            <a:endParaRPr lang="en-GB"/>
          </a:p>
        </p:txBody>
      </p:sp>
    </p:spTree>
    <p:extLst>
      <p:ext uri="{BB962C8B-B14F-4D97-AF65-F5344CB8AC3E}">
        <p14:creationId xmlns:p14="http://schemas.microsoft.com/office/powerpoint/2010/main" val="1542786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S Hilton for </a:t>
            </a:r>
            <a:r>
              <a:rPr lang="en-GB" dirty="0" err="1"/>
              <a:t>revisionstation</a:t>
            </a:r>
            <a:endParaRPr lang="en-GB" dirty="0"/>
          </a:p>
        </p:txBody>
      </p:sp>
      <p:sp>
        <p:nvSpPr>
          <p:cNvPr id="4" name="Slide Number Placeholder 3"/>
          <p:cNvSpPr>
            <a:spLocks noGrp="1"/>
          </p:cNvSpPr>
          <p:nvPr>
            <p:ph type="sldNum" sz="quarter" idx="10"/>
          </p:nvPr>
        </p:nvSpPr>
        <p:spPr/>
        <p:txBody>
          <a:bodyPr/>
          <a:lstStyle/>
          <a:p>
            <a:fld id="{2DD42651-E97E-41B1-B19C-B67CB4961583}" type="slidenum">
              <a:rPr lang="en-GB" smtClean="0"/>
              <a:t>29</a:t>
            </a:fld>
            <a:endParaRPr lang="en-GB"/>
          </a:p>
        </p:txBody>
      </p:sp>
    </p:spTree>
    <p:extLst>
      <p:ext uri="{BB962C8B-B14F-4D97-AF65-F5344CB8AC3E}">
        <p14:creationId xmlns:p14="http://schemas.microsoft.com/office/powerpoint/2010/main" val="4215867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Adapted</a:t>
            </a:r>
            <a:r>
              <a:rPr lang="en-GB" baseline="0" dirty="0"/>
              <a:t> from: http://www.managementstudyguide.com/bcg-matrix.htm</a:t>
            </a:r>
            <a:endParaRPr lang="en-GB" dirty="0"/>
          </a:p>
        </p:txBody>
      </p:sp>
      <p:sp>
        <p:nvSpPr>
          <p:cNvPr id="4" name="Slide Number Placeholder 3"/>
          <p:cNvSpPr>
            <a:spLocks noGrp="1"/>
          </p:cNvSpPr>
          <p:nvPr>
            <p:ph type="sldNum" sz="quarter" idx="10"/>
          </p:nvPr>
        </p:nvSpPr>
        <p:spPr/>
        <p:txBody>
          <a:bodyPr/>
          <a:lstStyle/>
          <a:p>
            <a:fld id="{32F306F1-17B6-4AF4-94AE-27F2317A11CE}" type="slidenum">
              <a:rPr lang="en-GB" smtClean="0"/>
              <a:t>31</a:t>
            </a:fld>
            <a:endParaRPr lang="en-GB"/>
          </a:p>
        </p:txBody>
      </p:sp>
    </p:spTree>
    <p:extLst>
      <p:ext uri="{BB962C8B-B14F-4D97-AF65-F5344CB8AC3E}">
        <p14:creationId xmlns:p14="http://schemas.microsoft.com/office/powerpoint/2010/main" val="3266079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taken from: http://theworstthingsforsale.com/page/8/  Warning, before you show the whole site there are some</a:t>
            </a:r>
            <a:r>
              <a:rPr lang="en-GB" baseline="0" dirty="0"/>
              <a:t> graphic images!!!!! You were warned!!!</a:t>
            </a:r>
            <a:endParaRPr lang="en-GB" dirty="0"/>
          </a:p>
        </p:txBody>
      </p:sp>
      <p:sp>
        <p:nvSpPr>
          <p:cNvPr id="4" name="Slide Number Placeholder 3"/>
          <p:cNvSpPr>
            <a:spLocks noGrp="1"/>
          </p:cNvSpPr>
          <p:nvPr>
            <p:ph type="sldNum" sz="quarter" idx="10"/>
          </p:nvPr>
        </p:nvSpPr>
        <p:spPr/>
        <p:txBody>
          <a:bodyPr/>
          <a:lstStyle/>
          <a:p>
            <a:fld id="{32F306F1-17B6-4AF4-94AE-27F2317A11CE}" type="slidenum">
              <a:rPr lang="en-GB" smtClean="0"/>
              <a:t>32</a:t>
            </a:fld>
            <a:endParaRPr lang="en-GB"/>
          </a:p>
        </p:txBody>
      </p:sp>
    </p:spTree>
    <p:extLst>
      <p:ext uri="{BB962C8B-B14F-4D97-AF65-F5344CB8AC3E}">
        <p14:creationId xmlns:p14="http://schemas.microsoft.com/office/powerpoint/2010/main" val="1536817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t>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00A350-7201-43FA-B17F-A666C45166D9}"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t>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00A350-7201-43FA-B17F-A666C45166D9}"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t>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00A350-7201-43FA-B17F-A666C45166D9}"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t>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00A350-7201-43FA-B17F-A666C45166D9}"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25684E-0598-4AE1-8E02-D3985A25A99C}" type="datetimeFigureOut">
              <a:rPr lang="en-US" smtClean="0"/>
              <a:t>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00A350-7201-43FA-B17F-A666C45166D9}"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F25684E-0598-4AE1-8E02-D3985A25A99C}" type="datetimeFigureOut">
              <a:rPr lang="en-US" smtClean="0"/>
              <a:t>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00A350-7201-43FA-B17F-A666C45166D9}"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F25684E-0598-4AE1-8E02-D3985A25A99C}" type="datetimeFigureOut">
              <a:rPr lang="en-US" smtClean="0"/>
              <a:t>6/11/2020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B00A350-7201-43FA-B17F-A666C45166D9}"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F25684E-0598-4AE1-8E02-D3985A25A99C}" type="datetimeFigureOut">
              <a:rPr lang="en-US" smtClean="0"/>
              <a:t>6/11/2020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B00A350-7201-43FA-B17F-A666C45166D9}"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25684E-0598-4AE1-8E02-D3985A25A99C}" type="datetimeFigureOut">
              <a:rPr lang="en-US" smtClean="0"/>
              <a:t>6/11/2020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B00A350-7201-43FA-B17F-A666C45166D9}"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25684E-0598-4AE1-8E02-D3985A25A99C}" type="datetimeFigureOut">
              <a:rPr lang="en-US" smtClean="0"/>
              <a:t>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00A350-7201-43FA-B17F-A666C45166D9}"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25684E-0598-4AE1-8E02-D3985A25A99C}" type="datetimeFigureOut">
              <a:rPr lang="en-US" smtClean="0"/>
              <a:t>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00A350-7201-43FA-B17F-A666C45166D9}"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5684E-0598-4AE1-8E02-D3985A25A99C}" type="datetimeFigureOut">
              <a:rPr lang="en-US" smtClean="0"/>
              <a:t>6/11/2020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0A350-7201-43FA-B17F-A666C45166D9}"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metro.co.uk/2015/07/22/come-fry-with-me-restaurant-that-only-serves-chips-opens-in-london-and-5306978/" TargetMode="Externa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www.independent.co.uk/extras/indybest/arts-books/colouring-books-colouring-books-for-adults-johanna-basford-millie-morotta-10464381.html" TargetMode="Externa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hyperlink" Target="http://www.independent.co.uk/life-style/fashion/news/mcdonald-s-launches-clothing-line-with-big-mac-prints-10136634.html" TargetMode="Externa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hyperlink" Target="https://thehandbagspa.com/who-we-are" TargetMode="Externa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hyperlink" Target="http://www.boots.com/en/Advantage-Car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gif"/><Relationship Id="rId5" Type="http://schemas.openxmlformats.org/officeDocument/2006/relationships/image" Target="../media/image22.jpe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authorstream.com/Presentation/rajeshwar_ji-2287302-bcg-matrix-demo/"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hyperlink" Target="http://highered.mheducation.com/sites/0078137160/student_view0/chapter9/multiple_choice_quiz.htm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gif"/><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hyperlink" Target="https://www.youtube.com/watch?v=TD7WSLeQtVw" TargetMode="Externa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slideLayout" Target="../slideLayouts/slideLayout2.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s>
</file>

<file path=ppt/slides/_rels/slide41.xml.rels><?xml version="1.0" encoding="UTF-8" standalone="yes"?>
<Relationships xmlns="http://schemas.openxmlformats.org/package/2006/relationships"><Relationship Id="rId2" Type="http://schemas.openxmlformats.org/officeDocument/2006/relationships/hyperlink" Target="https://www.youtube.com/watch?v=TD7WSLeQtVw"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hyperlink" Target="http://www.bbc.co.uk/news/business-31144009"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bbc.co.uk/education/clips/zytg9j6"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17" Type="http://schemas.openxmlformats.org/officeDocument/2006/relationships/tags" Target="../tags/tag141.xml"/><Relationship Id="rId21" Type="http://schemas.openxmlformats.org/officeDocument/2006/relationships/tags" Target="../tags/tag45.xml"/><Relationship Id="rId42" Type="http://schemas.openxmlformats.org/officeDocument/2006/relationships/tags" Target="../tags/tag66.xml"/><Relationship Id="rId63" Type="http://schemas.openxmlformats.org/officeDocument/2006/relationships/tags" Target="../tags/tag87.xml"/><Relationship Id="rId84" Type="http://schemas.openxmlformats.org/officeDocument/2006/relationships/tags" Target="../tags/tag108.xml"/><Relationship Id="rId138" Type="http://schemas.openxmlformats.org/officeDocument/2006/relationships/tags" Target="../tags/tag162.xml"/><Relationship Id="rId107" Type="http://schemas.openxmlformats.org/officeDocument/2006/relationships/tags" Target="../tags/tag131.xml"/><Relationship Id="rId11" Type="http://schemas.openxmlformats.org/officeDocument/2006/relationships/tags" Target="../tags/tag35.xml"/><Relationship Id="rId32" Type="http://schemas.openxmlformats.org/officeDocument/2006/relationships/tags" Target="../tags/tag56.xml"/><Relationship Id="rId37" Type="http://schemas.openxmlformats.org/officeDocument/2006/relationships/tags" Target="../tags/tag61.xml"/><Relationship Id="rId53" Type="http://schemas.openxmlformats.org/officeDocument/2006/relationships/tags" Target="../tags/tag77.xml"/><Relationship Id="rId58" Type="http://schemas.openxmlformats.org/officeDocument/2006/relationships/tags" Target="../tags/tag82.xml"/><Relationship Id="rId74" Type="http://schemas.openxmlformats.org/officeDocument/2006/relationships/tags" Target="../tags/tag98.xml"/><Relationship Id="rId79" Type="http://schemas.openxmlformats.org/officeDocument/2006/relationships/tags" Target="../tags/tag103.xml"/><Relationship Id="rId102" Type="http://schemas.openxmlformats.org/officeDocument/2006/relationships/tags" Target="../tags/tag126.xml"/><Relationship Id="rId123" Type="http://schemas.openxmlformats.org/officeDocument/2006/relationships/tags" Target="../tags/tag147.xml"/><Relationship Id="rId128" Type="http://schemas.openxmlformats.org/officeDocument/2006/relationships/tags" Target="../tags/tag152.xml"/><Relationship Id="rId5" Type="http://schemas.openxmlformats.org/officeDocument/2006/relationships/tags" Target="../tags/tag29.xml"/><Relationship Id="rId90" Type="http://schemas.openxmlformats.org/officeDocument/2006/relationships/tags" Target="../tags/tag114.xml"/><Relationship Id="rId95" Type="http://schemas.openxmlformats.org/officeDocument/2006/relationships/tags" Target="../tags/tag119.xml"/><Relationship Id="rId22" Type="http://schemas.openxmlformats.org/officeDocument/2006/relationships/tags" Target="../tags/tag46.xml"/><Relationship Id="rId27" Type="http://schemas.openxmlformats.org/officeDocument/2006/relationships/tags" Target="../tags/tag51.xml"/><Relationship Id="rId43" Type="http://schemas.openxmlformats.org/officeDocument/2006/relationships/tags" Target="../tags/tag67.xml"/><Relationship Id="rId48" Type="http://schemas.openxmlformats.org/officeDocument/2006/relationships/tags" Target="../tags/tag72.xml"/><Relationship Id="rId64" Type="http://schemas.openxmlformats.org/officeDocument/2006/relationships/tags" Target="../tags/tag88.xml"/><Relationship Id="rId69" Type="http://schemas.openxmlformats.org/officeDocument/2006/relationships/tags" Target="../tags/tag93.xml"/><Relationship Id="rId113" Type="http://schemas.openxmlformats.org/officeDocument/2006/relationships/tags" Target="../tags/tag137.xml"/><Relationship Id="rId118" Type="http://schemas.openxmlformats.org/officeDocument/2006/relationships/tags" Target="../tags/tag142.xml"/><Relationship Id="rId134" Type="http://schemas.openxmlformats.org/officeDocument/2006/relationships/tags" Target="../tags/tag158.xml"/><Relationship Id="rId139" Type="http://schemas.openxmlformats.org/officeDocument/2006/relationships/tags" Target="../tags/tag163.xml"/><Relationship Id="rId80" Type="http://schemas.openxmlformats.org/officeDocument/2006/relationships/tags" Target="../tags/tag104.xml"/><Relationship Id="rId85" Type="http://schemas.openxmlformats.org/officeDocument/2006/relationships/tags" Target="../tags/tag109.xml"/><Relationship Id="rId12" Type="http://schemas.openxmlformats.org/officeDocument/2006/relationships/tags" Target="../tags/tag36.xml"/><Relationship Id="rId17" Type="http://schemas.openxmlformats.org/officeDocument/2006/relationships/tags" Target="../tags/tag41.xml"/><Relationship Id="rId33" Type="http://schemas.openxmlformats.org/officeDocument/2006/relationships/tags" Target="../tags/tag57.xml"/><Relationship Id="rId38" Type="http://schemas.openxmlformats.org/officeDocument/2006/relationships/tags" Target="../tags/tag62.xml"/><Relationship Id="rId59" Type="http://schemas.openxmlformats.org/officeDocument/2006/relationships/tags" Target="../tags/tag83.xml"/><Relationship Id="rId103" Type="http://schemas.openxmlformats.org/officeDocument/2006/relationships/tags" Target="../tags/tag127.xml"/><Relationship Id="rId108" Type="http://schemas.openxmlformats.org/officeDocument/2006/relationships/tags" Target="../tags/tag132.xml"/><Relationship Id="rId124" Type="http://schemas.openxmlformats.org/officeDocument/2006/relationships/tags" Target="../tags/tag148.xml"/><Relationship Id="rId129" Type="http://schemas.openxmlformats.org/officeDocument/2006/relationships/tags" Target="../tags/tag153.xml"/><Relationship Id="rId54" Type="http://schemas.openxmlformats.org/officeDocument/2006/relationships/tags" Target="../tags/tag78.xml"/><Relationship Id="rId70" Type="http://schemas.openxmlformats.org/officeDocument/2006/relationships/tags" Target="../tags/tag94.xml"/><Relationship Id="rId75" Type="http://schemas.openxmlformats.org/officeDocument/2006/relationships/tags" Target="../tags/tag99.xml"/><Relationship Id="rId91" Type="http://schemas.openxmlformats.org/officeDocument/2006/relationships/tags" Target="../tags/tag115.xml"/><Relationship Id="rId96" Type="http://schemas.openxmlformats.org/officeDocument/2006/relationships/tags" Target="../tags/tag120.xml"/><Relationship Id="rId140" Type="http://schemas.openxmlformats.org/officeDocument/2006/relationships/tags" Target="../tags/tag164.xml"/><Relationship Id="rId1" Type="http://schemas.openxmlformats.org/officeDocument/2006/relationships/tags" Target="../tags/tag25.xml"/><Relationship Id="rId6" Type="http://schemas.openxmlformats.org/officeDocument/2006/relationships/tags" Target="../tags/tag30.xml"/><Relationship Id="rId23" Type="http://schemas.openxmlformats.org/officeDocument/2006/relationships/tags" Target="../tags/tag47.xml"/><Relationship Id="rId28" Type="http://schemas.openxmlformats.org/officeDocument/2006/relationships/tags" Target="../tags/tag52.xml"/><Relationship Id="rId49" Type="http://schemas.openxmlformats.org/officeDocument/2006/relationships/tags" Target="../tags/tag73.xml"/><Relationship Id="rId114" Type="http://schemas.openxmlformats.org/officeDocument/2006/relationships/tags" Target="../tags/tag138.xml"/><Relationship Id="rId119" Type="http://schemas.openxmlformats.org/officeDocument/2006/relationships/tags" Target="../tags/tag143.xml"/><Relationship Id="rId44" Type="http://schemas.openxmlformats.org/officeDocument/2006/relationships/tags" Target="../tags/tag68.xml"/><Relationship Id="rId60" Type="http://schemas.openxmlformats.org/officeDocument/2006/relationships/tags" Target="../tags/tag84.xml"/><Relationship Id="rId65" Type="http://schemas.openxmlformats.org/officeDocument/2006/relationships/tags" Target="../tags/tag89.xml"/><Relationship Id="rId81" Type="http://schemas.openxmlformats.org/officeDocument/2006/relationships/tags" Target="../tags/tag105.xml"/><Relationship Id="rId86" Type="http://schemas.openxmlformats.org/officeDocument/2006/relationships/tags" Target="../tags/tag110.xml"/><Relationship Id="rId130" Type="http://schemas.openxmlformats.org/officeDocument/2006/relationships/tags" Target="../tags/tag154.xml"/><Relationship Id="rId135" Type="http://schemas.openxmlformats.org/officeDocument/2006/relationships/tags" Target="../tags/tag159.xml"/><Relationship Id="rId13" Type="http://schemas.openxmlformats.org/officeDocument/2006/relationships/tags" Target="../tags/tag37.xml"/><Relationship Id="rId18" Type="http://schemas.openxmlformats.org/officeDocument/2006/relationships/tags" Target="../tags/tag42.xml"/><Relationship Id="rId39" Type="http://schemas.openxmlformats.org/officeDocument/2006/relationships/tags" Target="../tags/tag63.xml"/><Relationship Id="rId109" Type="http://schemas.openxmlformats.org/officeDocument/2006/relationships/tags" Target="../tags/tag133.xml"/><Relationship Id="rId34" Type="http://schemas.openxmlformats.org/officeDocument/2006/relationships/tags" Target="../tags/tag58.xml"/><Relationship Id="rId50" Type="http://schemas.openxmlformats.org/officeDocument/2006/relationships/tags" Target="../tags/tag74.xml"/><Relationship Id="rId55" Type="http://schemas.openxmlformats.org/officeDocument/2006/relationships/tags" Target="../tags/tag79.xml"/><Relationship Id="rId76" Type="http://schemas.openxmlformats.org/officeDocument/2006/relationships/tags" Target="../tags/tag100.xml"/><Relationship Id="rId97" Type="http://schemas.openxmlformats.org/officeDocument/2006/relationships/tags" Target="../tags/tag121.xml"/><Relationship Id="rId104" Type="http://schemas.openxmlformats.org/officeDocument/2006/relationships/tags" Target="../tags/tag128.xml"/><Relationship Id="rId120" Type="http://schemas.openxmlformats.org/officeDocument/2006/relationships/tags" Target="../tags/tag144.xml"/><Relationship Id="rId125" Type="http://schemas.openxmlformats.org/officeDocument/2006/relationships/tags" Target="../tags/tag149.xml"/><Relationship Id="rId141" Type="http://schemas.openxmlformats.org/officeDocument/2006/relationships/tags" Target="../tags/tag165.xml"/><Relationship Id="rId7" Type="http://schemas.openxmlformats.org/officeDocument/2006/relationships/tags" Target="../tags/tag31.xml"/><Relationship Id="rId71" Type="http://schemas.openxmlformats.org/officeDocument/2006/relationships/tags" Target="../tags/tag95.xml"/><Relationship Id="rId92" Type="http://schemas.openxmlformats.org/officeDocument/2006/relationships/tags" Target="../tags/tag116.xml"/><Relationship Id="rId2" Type="http://schemas.openxmlformats.org/officeDocument/2006/relationships/tags" Target="../tags/tag26.xml"/><Relationship Id="rId29" Type="http://schemas.openxmlformats.org/officeDocument/2006/relationships/tags" Target="../tags/tag53.xml"/><Relationship Id="rId24" Type="http://schemas.openxmlformats.org/officeDocument/2006/relationships/tags" Target="../tags/tag48.xml"/><Relationship Id="rId40" Type="http://schemas.openxmlformats.org/officeDocument/2006/relationships/tags" Target="../tags/tag64.xml"/><Relationship Id="rId45" Type="http://schemas.openxmlformats.org/officeDocument/2006/relationships/tags" Target="../tags/tag69.xml"/><Relationship Id="rId66" Type="http://schemas.openxmlformats.org/officeDocument/2006/relationships/tags" Target="../tags/tag90.xml"/><Relationship Id="rId87" Type="http://schemas.openxmlformats.org/officeDocument/2006/relationships/tags" Target="../tags/tag111.xml"/><Relationship Id="rId110" Type="http://schemas.openxmlformats.org/officeDocument/2006/relationships/tags" Target="../tags/tag134.xml"/><Relationship Id="rId115" Type="http://schemas.openxmlformats.org/officeDocument/2006/relationships/tags" Target="../tags/tag139.xml"/><Relationship Id="rId131" Type="http://schemas.openxmlformats.org/officeDocument/2006/relationships/tags" Target="../tags/tag155.xml"/><Relationship Id="rId136" Type="http://schemas.openxmlformats.org/officeDocument/2006/relationships/tags" Target="../tags/tag160.xml"/><Relationship Id="rId61" Type="http://schemas.openxmlformats.org/officeDocument/2006/relationships/tags" Target="../tags/tag85.xml"/><Relationship Id="rId82" Type="http://schemas.openxmlformats.org/officeDocument/2006/relationships/tags" Target="../tags/tag106.xml"/><Relationship Id="rId19" Type="http://schemas.openxmlformats.org/officeDocument/2006/relationships/tags" Target="../tags/tag43.xml"/><Relationship Id="rId14" Type="http://schemas.openxmlformats.org/officeDocument/2006/relationships/tags" Target="../tags/tag38.xml"/><Relationship Id="rId30" Type="http://schemas.openxmlformats.org/officeDocument/2006/relationships/tags" Target="../tags/tag54.xml"/><Relationship Id="rId35" Type="http://schemas.openxmlformats.org/officeDocument/2006/relationships/tags" Target="../tags/tag59.xml"/><Relationship Id="rId56" Type="http://schemas.openxmlformats.org/officeDocument/2006/relationships/tags" Target="../tags/tag80.xml"/><Relationship Id="rId77" Type="http://schemas.openxmlformats.org/officeDocument/2006/relationships/tags" Target="../tags/tag101.xml"/><Relationship Id="rId100" Type="http://schemas.openxmlformats.org/officeDocument/2006/relationships/tags" Target="../tags/tag124.xml"/><Relationship Id="rId105" Type="http://schemas.openxmlformats.org/officeDocument/2006/relationships/tags" Target="../tags/tag129.xml"/><Relationship Id="rId126" Type="http://schemas.openxmlformats.org/officeDocument/2006/relationships/tags" Target="../tags/tag150.xml"/><Relationship Id="rId8" Type="http://schemas.openxmlformats.org/officeDocument/2006/relationships/tags" Target="../tags/tag32.xml"/><Relationship Id="rId51" Type="http://schemas.openxmlformats.org/officeDocument/2006/relationships/tags" Target="../tags/tag75.xml"/><Relationship Id="rId72" Type="http://schemas.openxmlformats.org/officeDocument/2006/relationships/tags" Target="../tags/tag96.xml"/><Relationship Id="rId93" Type="http://schemas.openxmlformats.org/officeDocument/2006/relationships/tags" Target="../tags/tag117.xml"/><Relationship Id="rId98" Type="http://schemas.openxmlformats.org/officeDocument/2006/relationships/tags" Target="../tags/tag122.xml"/><Relationship Id="rId121" Type="http://schemas.openxmlformats.org/officeDocument/2006/relationships/tags" Target="../tags/tag145.xml"/><Relationship Id="rId142" Type="http://schemas.openxmlformats.org/officeDocument/2006/relationships/slideLayout" Target="../slideLayouts/slideLayout2.xml"/><Relationship Id="rId3" Type="http://schemas.openxmlformats.org/officeDocument/2006/relationships/tags" Target="../tags/tag27.xml"/><Relationship Id="rId25" Type="http://schemas.openxmlformats.org/officeDocument/2006/relationships/tags" Target="../tags/tag49.xml"/><Relationship Id="rId46" Type="http://schemas.openxmlformats.org/officeDocument/2006/relationships/tags" Target="../tags/tag70.xml"/><Relationship Id="rId67" Type="http://schemas.openxmlformats.org/officeDocument/2006/relationships/tags" Target="../tags/tag91.xml"/><Relationship Id="rId116" Type="http://schemas.openxmlformats.org/officeDocument/2006/relationships/tags" Target="../tags/tag140.xml"/><Relationship Id="rId137" Type="http://schemas.openxmlformats.org/officeDocument/2006/relationships/tags" Target="../tags/tag161.xml"/><Relationship Id="rId20" Type="http://schemas.openxmlformats.org/officeDocument/2006/relationships/tags" Target="../tags/tag44.xml"/><Relationship Id="rId41" Type="http://schemas.openxmlformats.org/officeDocument/2006/relationships/tags" Target="../tags/tag65.xml"/><Relationship Id="rId62" Type="http://schemas.openxmlformats.org/officeDocument/2006/relationships/tags" Target="../tags/tag86.xml"/><Relationship Id="rId83" Type="http://schemas.openxmlformats.org/officeDocument/2006/relationships/tags" Target="../tags/tag107.xml"/><Relationship Id="rId88" Type="http://schemas.openxmlformats.org/officeDocument/2006/relationships/tags" Target="../tags/tag112.xml"/><Relationship Id="rId111" Type="http://schemas.openxmlformats.org/officeDocument/2006/relationships/tags" Target="../tags/tag135.xml"/><Relationship Id="rId132" Type="http://schemas.openxmlformats.org/officeDocument/2006/relationships/tags" Target="../tags/tag156.xml"/><Relationship Id="rId15" Type="http://schemas.openxmlformats.org/officeDocument/2006/relationships/tags" Target="../tags/tag39.xml"/><Relationship Id="rId36" Type="http://schemas.openxmlformats.org/officeDocument/2006/relationships/tags" Target="../tags/tag60.xml"/><Relationship Id="rId57" Type="http://schemas.openxmlformats.org/officeDocument/2006/relationships/tags" Target="../tags/tag81.xml"/><Relationship Id="rId106" Type="http://schemas.openxmlformats.org/officeDocument/2006/relationships/tags" Target="../tags/tag130.xml"/><Relationship Id="rId127" Type="http://schemas.openxmlformats.org/officeDocument/2006/relationships/tags" Target="../tags/tag151.xml"/><Relationship Id="rId10" Type="http://schemas.openxmlformats.org/officeDocument/2006/relationships/tags" Target="../tags/tag34.xml"/><Relationship Id="rId31" Type="http://schemas.openxmlformats.org/officeDocument/2006/relationships/tags" Target="../tags/tag55.xml"/><Relationship Id="rId52" Type="http://schemas.openxmlformats.org/officeDocument/2006/relationships/tags" Target="../tags/tag76.xml"/><Relationship Id="rId73" Type="http://schemas.openxmlformats.org/officeDocument/2006/relationships/tags" Target="../tags/tag97.xml"/><Relationship Id="rId78" Type="http://schemas.openxmlformats.org/officeDocument/2006/relationships/tags" Target="../tags/tag102.xml"/><Relationship Id="rId94" Type="http://schemas.openxmlformats.org/officeDocument/2006/relationships/tags" Target="../tags/tag118.xml"/><Relationship Id="rId99" Type="http://schemas.openxmlformats.org/officeDocument/2006/relationships/tags" Target="../tags/tag123.xml"/><Relationship Id="rId101" Type="http://schemas.openxmlformats.org/officeDocument/2006/relationships/tags" Target="../tags/tag125.xml"/><Relationship Id="rId122" Type="http://schemas.openxmlformats.org/officeDocument/2006/relationships/tags" Target="../tags/tag146.xml"/><Relationship Id="rId143" Type="http://schemas.openxmlformats.org/officeDocument/2006/relationships/image" Target="../media/image6.jpg"/><Relationship Id="rId4" Type="http://schemas.openxmlformats.org/officeDocument/2006/relationships/tags" Target="../tags/tag28.xml"/><Relationship Id="rId9" Type="http://schemas.openxmlformats.org/officeDocument/2006/relationships/tags" Target="../tags/tag33.xml"/><Relationship Id="rId26" Type="http://schemas.openxmlformats.org/officeDocument/2006/relationships/tags" Target="../tags/tag50.xml"/><Relationship Id="rId47" Type="http://schemas.openxmlformats.org/officeDocument/2006/relationships/tags" Target="../tags/tag71.xml"/><Relationship Id="rId68" Type="http://schemas.openxmlformats.org/officeDocument/2006/relationships/tags" Target="../tags/tag92.xml"/><Relationship Id="rId89" Type="http://schemas.openxmlformats.org/officeDocument/2006/relationships/tags" Target="../tags/tag113.xml"/><Relationship Id="rId112" Type="http://schemas.openxmlformats.org/officeDocument/2006/relationships/tags" Target="../tags/tag136.xml"/><Relationship Id="rId133" Type="http://schemas.openxmlformats.org/officeDocument/2006/relationships/tags" Target="../tags/tag157.xml"/><Relationship Id="rId16" Type="http://schemas.openxmlformats.org/officeDocument/2006/relationships/tags" Target="../tags/tag40.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6" Type="http://schemas.openxmlformats.org/officeDocument/2006/relationships/tags" Target="../tags/tag191.xml"/><Relationship Id="rId21" Type="http://schemas.openxmlformats.org/officeDocument/2006/relationships/tags" Target="../tags/tag186.xml"/><Relationship Id="rId34" Type="http://schemas.openxmlformats.org/officeDocument/2006/relationships/tags" Target="../tags/tag199.xml"/><Relationship Id="rId42" Type="http://schemas.openxmlformats.org/officeDocument/2006/relationships/tags" Target="../tags/tag207.xml"/><Relationship Id="rId47" Type="http://schemas.openxmlformats.org/officeDocument/2006/relationships/tags" Target="../tags/tag212.xml"/><Relationship Id="rId50" Type="http://schemas.openxmlformats.org/officeDocument/2006/relationships/tags" Target="../tags/tag215.xml"/><Relationship Id="rId55" Type="http://schemas.openxmlformats.org/officeDocument/2006/relationships/tags" Target="../tags/tag220.xml"/><Relationship Id="rId63" Type="http://schemas.openxmlformats.org/officeDocument/2006/relationships/slideLayout" Target="../slideLayouts/slideLayout2.xml"/><Relationship Id="rId7" Type="http://schemas.openxmlformats.org/officeDocument/2006/relationships/tags" Target="../tags/tag172.xml"/><Relationship Id="rId2" Type="http://schemas.openxmlformats.org/officeDocument/2006/relationships/tags" Target="../tags/tag167.xml"/><Relationship Id="rId16" Type="http://schemas.openxmlformats.org/officeDocument/2006/relationships/tags" Target="../tags/tag181.xml"/><Relationship Id="rId29" Type="http://schemas.openxmlformats.org/officeDocument/2006/relationships/tags" Target="../tags/tag194.xml"/><Relationship Id="rId11" Type="http://schemas.openxmlformats.org/officeDocument/2006/relationships/tags" Target="../tags/tag176.xml"/><Relationship Id="rId24" Type="http://schemas.openxmlformats.org/officeDocument/2006/relationships/tags" Target="../tags/tag189.xml"/><Relationship Id="rId32" Type="http://schemas.openxmlformats.org/officeDocument/2006/relationships/tags" Target="../tags/tag197.xml"/><Relationship Id="rId37" Type="http://schemas.openxmlformats.org/officeDocument/2006/relationships/tags" Target="../tags/tag202.xml"/><Relationship Id="rId40" Type="http://schemas.openxmlformats.org/officeDocument/2006/relationships/tags" Target="../tags/tag205.xml"/><Relationship Id="rId45" Type="http://schemas.openxmlformats.org/officeDocument/2006/relationships/tags" Target="../tags/tag210.xml"/><Relationship Id="rId53" Type="http://schemas.openxmlformats.org/officeDocument/2006/relationships/tags" Target="../tags/tag218.xml"/><Relationship Id="rId58" Type="http://schemas.openxmlformats.org/officeDocument/2006/relationships/tags" Target="../tags/tag223.xml"/><Relationship Id="rId5" Type="http://schemas.openxmlformats.org/officeDocument/2006/relationships/tags" Target="../tags/tag170.xml"/><Relationship Id="rId61" Type="http://schemas.openxmlformats.org/officeDocument/2006/relationships/tags" Target="../tags/tag226.xml"/><Relationship Id="rId19" Type="http://schemas.openxmlformats.org/officeDocument/2006/relationships/tags" Target="../tags/tag184.xml"/><Relationship Id="rId14" Type="http://schemas.openxmlformats.org/officeDocument/2006/relationships/tags" Target="../tags/tag179.xml"/><Relationship Id="rId22" Type="http://schemas.openxmlformats.org/officeDocument/2006/relationships/tags" Target="../tags/tag187.xml"/><Relationship Id="rId27" Type="http://schemas.openxmlformats.org/officeDocument/2006/relationships/tags" Target="../tags/tag192.xml"/><Relationship Id="rId30" Type="http://schemas.openxmlformats.org/officeDocument/2006/relationships/tags" Target="../tags/tag195.xml"/><Relationship Id="rId35" Type="http://schemas.openxmlformats.org/officeDocument/2006/relationships/tags" Target="../tags/tag200.xml"/><Relationship Id="rId43" Type="http://schemas.openxmlformats.org/officeDocument/2006/relationships/tags" Target="../tags/tag208.xml"/><Relationship Id="rId48" Type="http://schemas.openxmlformats.org/officeDocument/2006/relationships/tags" Target="../tags/tag213.xml"/><Relationship Id="rId56" Type="http://schemas.openxmlformats.org/officeDocument/2006/relationships/tags" Target="../tags/tag221.xml"/><Relationship Id="rId64" Type="http://schemas.openxmlformats.org/officeDocument/2006/relationships/notesSlide" Target="../notesSlides/notesSlide13.xml"/><Relationship Id="rId8" Type="http://schemas.openxmlformats.org/officeDocument/2006/relationships/tags" Target="../tags/tag173.xml"/><Relationship Id="rId51" Type="http://schemas.openxmlformats.org/officeDocument/2006/relationships/tags" Target="../tags/tag216.xml"/><Relationship Id="rId3" Type="http://schemas.openxmlformats.org/officeDocument/2006/relationships/tags" Target="../tags/tag168.xml"/><Relationship Id="rId12" Type="http://schemas.openxmlformats.org/officeDocument/2006/relationships/tags" Target="../tags/tag177.xml"/><Relationship Id="rId17" Type="http://schemas.openxmlformats.org/officeDocument/2006/relationships/tags" Target="../tags/tag182.xml"/><Relationship Id="rId25" Type="http://schemas.openxmlformats.org/officeDocument/2006/relationships/tags" Target="../tags/tag190.xml"/><Relationship Id="rId33" Type="http://schemas.openxmlformats.org/officeDocument/2006/relationships/tags" Target="../tags/tag198.xml"/><Relationship Id="rId38" Type="http://schemas.openxmlformats.org/officeDocument/2006/relationships/tags" Target="../tags/tag203.xml"/><Relationship Id="rId46" Type="http://schemas.openxmlformats.org/officeDocument/2006/relationships/tags" Target="../tags/tag211.xml"/><Relationship Id="rId59" Type="http://schemas.openxmlformats.org/officeDocument/2006/relationships/tags" Target="../tags/tag224.xml"/><Relationship Id="rId20" Type="http://schemas.openxmlformats.org/officeDocument/2006/relationships/tags" Target="../tags/tag185.xml"/><Relationship Id="rId41" Type="http://schemas.openxmlformats.org/officeDocument/2006/relationships/tags" Target="../tags/tag206.xml"/><Relationship Id="rId54" Type="http://schemas.openxmlformats.org/officeDocument/2006/relationships/tags" Target="../tags/tag219.xml"/><Relationship Id="rId62" Type="http://schemas.openxmlformats.org/officeDocument/2006/relationships/tags" Target="../tags/tag227.xml"/><Relationship Id="rId1" Type="http://schemas.openxmlformats.org/officeDocument/2006/relationships/tags" Target="../tags/tag166.xml"/><Relationship Id="rId6" Type="http://schemas.openxmlformats.org/officeDocument/2006/relationships/tags" Target="../tags/tag171.xml"/><Relationship Id="rId15" Type="http://schemas.openxmlformats.org/officeDocument/2006/relationships/tags" Target="../tags/tag180.xml"/><Relationship Id="rId23" Type="http://schemas.openxmlformats.org/officeDocument/2006/relationships/tags" Target="../tags/tag188.xml"/><Relationship Id="rId28" Type="http://schemas.openxmlformats.org/officeDocument/2006/relationships/tags" Target="../tags/tag193.xml"/><Relationship Id="rId36" Type="http://schemas.openxmlformats.org/officeDocument/2006/relationships/tags" Target="../tags/tag201.xml"/><Relationship Id="rId49" Type="http://schemas.openxmlformats.org/officeDocument/2006/relationships/tags" Target="../tags/tag214.xml"/><Relationship Id="rId57" Type="http://schemas.openxmlformats.org/officeDocument/2006/relationships/tags" Target="../tags/tag222.xml"/><Relationship Id="rId10" Type="http://schemas.openxmlformats.org/officeDocument/2006/relationships/tags" Target="../tags/tag175.xml"/><Relationship Id="rId31" Type="http://schemas.openxmlformats.org/officeDocument/2006/relationships/tags" Target="../tags/tag196.xml"/><Relationship Id="rId44" Type="http://schemas.openxmlformats.org/officeDocument/2006/relationships/tags" Target="../tags/tag209.xml"/><Relationship Id="rId52" Type="http://schemas.openxmlformats.org/officeDocument/2006/relationships/tags" Target="../tags/tag217.xml"/><Relationship Id="rId60" Type="http://schemas.openxmlformats.org/officeDocument/2006/relationships/tags" Target="../tags/tag225.xml"/><Relationship Id="rId65" Type="http://schemas.openxmlformats.org/officeDocument/2006/relationships/image" Target="../media/image16.jpg"/><Relationship Id="rId4" Type="http://schemas.openxmlformats.org/officeDocument/2006/relationships/tags" Target="../tags/tag169.xml"/><Relationship Id="rId9" Type="http://schemas.openxmlformats.org/officeDocument/2006/relationships/tags" Target="../tags/tag174.xml"/><Relationship Id="rId13" Type="http://schemas.openxmlformats.org/officeDocument/2006/relationships/tags" Target="../tags/tag178.xml"/><Relationship Id="rId18" Type="http://schemas.openxmlformats.org/officeDocument/2006/relationships/tags" Target="../tags/tag183.xml"/><Relationship Id="rId39" Type="http://schemas.openxmlformats.org/officeDocument/2006/relationships/tags" Target="../tags/tag20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5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s://www.youtube.com/watch?v=hfVdLt0T3M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https://www.youtube.com/watch?v=fIr_P0mAQ7M"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3706854"/>
            <a:ext cx="7772400" cy="1470025"/>
          </a:xfrm>
        </p:spPr>
        <p:txBody>
          <a:bodyPr>
            <a:normAutofit fontScale="90000"/>
          </a:bodyPr>
          <a:lstStyle/>
          <a:p>
            <a:br>
              <a:rPr lang="en-GB" dirty="0"/>
            </a:br>
            <a:r>
              <a:rPr lang="en-GB" b="1" dirty="0">
                <a:solidFill>
                  <a:schemeClr val="accent2">
                    <a:lumMod val="50000"/>
                  </a:schemeClr>
                </a:solidFill>
              </a:rPr>
              <a:t>3.1.2 Theories of Corporate Strategy</a:t>
            </a:r>
            <a:br>
              <a:rPr lang="en-GB" dirty="0"/>
            </a:br>
            <a:r>
              <a:rPr lang="en-GB" dirty="0"/>
              <a:t>A Level Edexcel New Specification 2015 Business</a:t>
            </a:r>
          </a:p>
        </p:txBody>
      </p:sp>
      <p:pic>
        <p:nvPicPr>
          <p:cNvPr id="1026" name="Picture 2" descr="http://4vector.com/i/free-vector-illustration-of-business-people_027877_Illustration%20of%20Business%20People/Illustration%20of%20Business%20People.jpg"/>
          <p:cNvPicPr>
            <a:picLocks noChangeAspect="1" noChangeArrowheads="1"/>
          </p:cNvPicPr>
          <p:nvPr/>
        </p:nvPicPr>
        <p:blipFill rotWithShape="1">
          <a:blip r:embed="rId2">
            <a:extLst>
              <a:ext uri="{28A0092B-C50C-407E-A947-70E740481C1C}">
                <a14:useLocalDpi xmlns:a14="http://schemas.microsoft.com/office/drawing/2010/main" val="0"/>
              </a:ext>
            </a:extLst>
          </a:blip>
          <a:srcRect r="-18" b="-54"/>
          <a:stretch/>
        </p:blipFill>
        <p:spPr bwMode="auto">
          <a:xfrm>
            <a:off x="0" y="0"/>
            <a:ext cx="8945530" cy="36786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28291"/>
            <a:ext cx="8687459" cy="6230051"/>
          </a:xfrm>
        </p:spPr>
      </p:pic>
      <p:sp>
        <p:nvSpPr>
          <p:cNvPr id="3" name="TextBox 2">
            <a:extLst>
              <a:ext uri="{FF2B5EF4-FFF2-40B4-BE49-F238E27FC236}">
                <a16:creationId xmlns:a16="http://schemas.microsoft.com/office/drawing/2014/main" id="{6A1BA4B0-EF50-4365-90BE-AFCD04D618CA}"/>
              </a:ext>
            </a:extLst>
          </p:cNvPr>
          <p:cNvSpPr txBox="1"/>
          <p:nvPr/>
        </p:nvSpPr>
        <p:spPr>
          <a:xfrm>
            <a:off x="457200" y="5733256"/>
            <a:ext cx="8229600" cy="923330"/>
          </a:xfrm>
          <a:prstGeom prst="rect">
            <a:avLst/>
          </a:prstGeom>
          <a:solidFill>
            <a:schemeClr val="accent6">
              <a:lumMod val="40000"/>
              <a:lumOff val="60000"/>
            </a:schemeClr>
          </a:solidFill>
        </p:spPr>
        <p:txBody>
          <a:bodyPr wrap="square" rtlCol="0">
            <a:spAutoFit/>
          </a:bodyPr>
          <a:lstStyle/>
          <a:p>
            <a:r>
              <a:rPr lang="en-US" dirty="0"/>
              <a:t>RESEARCH TWO EXAMPLES FOR EACH OF THESE, SO YOUA RE CONFIDENT IN YOUR</a:t>
            </a:r>
          </a:p>
          <a:p>
            <a:endParaRPr lang="en-US" dirty="0"/>
          </a:p>
          <a:p>
            <a:endParaRPr lang="en-GB" dirty="0"/>
          </a:p>
        </p:txBody>
      </p:sp>
    </p:spTree>
    <p:extLst>
      <p:ext uri="{BB962C8B-B14F-4D97-AF65-F5344CB8AC3E}">
        <p14:creationId xmlns:p14="http://schemas.microsoft.com/office/powerpoint/2010/main" val="1507005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schemeClr>
          </a:solidFill>
        </p:spPr>
        <p:txBody>
          <a:bodyPr/>
          <a:lstStyle/>
          <a:p>
            <a:r>
              <a:rPr lang="en-GB" dirty="0"/>
              <a:t>Which Ansoff Strategy are these?</a:t>
            </a:r>
          </a:p>
        </p:txBody>
      </p:sp>
      <p:sp>
        <p:nvSpPr>
          <p:cNvPr id="3" name="Content Placeholder 2"/>
          <p:cNvSpPr>
            <a:spLocks noGrp="1"/>
          </p:cNvSpPr>
          <p:nvPr>
            <p:ph idx="1"/>
          </p:nvPr>
        </p:nvSpPr>
        <p:spPr/>
        <p:txBody>
          <a:bodyPr>
            <a:normAutofit fontScale="47500" lnSpcReduction="20000"/>
          </a:bodyPr>
          <a:lstStyle/>
          <a:p>
            <a:r>
              <a:rPr lang="en-GB" dirty="0"/>
              <a:t>AUDI DESIGN A NEW CAR THAT IS A VALUE RANGE TO APPEAL TO A DIFFERENT AUDIENCE  </a:t>
            </a:r>
          </a:p>
          <a:p>
            <a:endParaRPr lang="en-GB" dirty="0"/>
          </a:p>
          <a:p>
            <a:pPr marL="0" indent="0">
              <a:buNone/>
            </a:pPr>
            <a:endParaRPr lang="en-GB" dirty="0"/>
          </a:p>
          <a:p>
            <a:r>
              <a:rPr lang="en-GB" dirty="0"/>
              <a:t>NIKE TRY TO INCREASE THEIR BUSINESS THROUGH FOCUSING ON UK CUSTOMERS WITH CURRENT RANGES </a:t>
            </a:r>
          </a:p>
          <a:p>
            <a:endParaRPr lang="en-GB" dirty="0"/>
          </a:p>
          <a:p>
            <a:endParaRPr lang="en-GB" dirty="0"/>
          </a:p>
          <a:p>
            <a:r>
              <a:rPr lang="en-GB" dirty="0"/>
              <a:t>APPLE LAUNCH THEIR PHONE IN INDIA </a:t>
            </a:r>
          </a:p>
          <a:p>
            <a:endParaRPr lang="en-GB" dirty="0"/>
          </a:p>
          <a:p>
            <a:r>
              <a:rPr lang="en-GB" dirty="0"/>
              <a:t>APPLE DESIGN THE IPHONE 5C FOR EMERGING ECONOMIES </a:t>
            </a:r>
          </a:p>
          <a:p>
            <a:endParaRPr lang="en-GB" dirty="0"/>
          </a:p>
          <a:p>
            <a:r>
              <a:rPr lang="en-GB" dirty="0"/>
              <a:t>HEINZ BAKED BEANS LAUNCH A SPICY BEAN FLAVOUR TO SELL IN THE UK</a:t>
            </a:r>
          </a:p>
          <a:p>
            <a:endParaRPr lang="en-GB" dirty="0"/>
          </a:p>
          <a:p>
            <a:r>
              <a:rPr lang="en-GB" dirty="0"/>
              <a:t>NINTENDO PROMOTE THEIR GAMES FOR BRAIN DEVELOPMENT TO ENCOURAGE OLDER CUSTOMERS TO BUY THEM</a:t>
            </a:r>
          </a:p>
          <a:p>
            <a:endParaRPr lang="en-GB" dirty="0"/>
          </a:p>
          <a:p>
            <a:r>
              <a:rPr lang="en-GB" dirty="0"/>
              <a:t>ASDA PROMOTE THEIR IN STORE BAKERIES</a:t>
            </a:r>
          </a:p>
          <a:p>
            <a:endParaRPr lang="en-GB" dirty="0"/>
          </a:p>
          <a:p>
            <a:r>
              <a:rPr lang="en-GB" dirty="0"/>
              <a:t>SAINSBURYS LAUNCH INSURANCE PRODUCTS</a:t>
            </a:r>
          </a:p>
          <a:p>
            <a:endParaRPr lang="en-GB" dirty="0"/>
          </a:p>
        </p:txBody>
      </p:sp>
    </p:spTree>
    <p:extLst>
      <p:ext uri="{BB962C8B-B14F-4D97-AF65-F5344CB8AC3E}">
        <p14:creationId xmlns:p14="http://schemas.microsoft.com/office/powerpoint/2010/main" val="114706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1000"/>
                                        <p:tgtEl>
                                          <p:spTgt spid="3">
                                            <p:txEl>
                                              <p:pRg st="10" end="10"/>
                                            </p:txEl>
                                          </p:spTgt>
                                        </p:tgtEl>
                                      </p:cBhvr>
                                    </p:animEffect>
                                    <p:anim calcmode="lin" valueType="num">
                                      <p:cBhvr>
                                        <p:cTn id="3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1000"/>
                                        <p:tgtEl>
                                          <p:spTgt spid="3">
                                            <p:txEl>
                                              <p:pRg st="12" end="12"/>
                                            </p:txEl>
                                          </p:spTgt>
                                        </p:tgtEl>
                                      </p:cBhvr>
                                    </p:animEffect>
                                    <p:anim calcmode="lin" valueType="num">
                                      <p:cBhvr>
                                        <p:cTn id="4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Effect transition="in" filter="fade">
                                      <p:cBhvr>
                                        <p:cTn id="49" dur="1000"/>
                                        <p:tgtEl>
                                          <p:spTgt spid="3">
                                            <p:txEl>
                                              <p:pRg st="14" end="14"/>
                                            </p:txEl>
                                          </p:spTgt>
                                        </p:tgtEl>
                                      </p:cBhvr>
                                    </p:animEffect>
                                    <p:anim calcmode="lin" valueType="num">
                                      <p:cBhvr>
                                        <p:cTn id="50"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16" end="16"/>
                                            </p:txEl>
                                          </p:spTgt>
                                        </p:tgtEl>
                                        <p:attrNameLst>
                                          <p:attrName>style.visibility</p:attrName>
                                        </p:attrNameLst>
                                      </p:cBhvr>
                                      <p:to>
                                        <p:strVal val="visible"/>
                                      </p:to>
                                    </p:set>
                                    <p:animEffect transition="in" filter="fade">
                                      <p:cBhvr>
                                        <p:cTn id="56" dur="1000"/>
                                        <p:tgtEl>
                                          <p:spTgt spid="3">
                                            <p:txEl>
                                              <p:pRg st="16" end="16"/>
                                            </p:txEl>
                                          </p:spTgt>
                                        </p:tgtEl>
                                      </p:cBhvr>
                                    </p:animEffect>
                                    <p:anim calcmode="lin" valueType="num">
                                      <p:cBhvr>
                                        <p:cTn id="57"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Ansoff’s Matrix examples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26" y="1268760"/>
            <a:ext cx="2759482" cy="3447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2555776" y="1268760"/>
            <a:ext cx="2808312" cy="10801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schemeClr val="tx1"/>
                </a:solidFill>
              </a:rPr>
              <a:t>Metro article on just chips  restaurant </a:t>
            </a:r>
            <a:r>
              <a:rPr lang="en-GB" dirty="0">
                <a:solidFill>
                  <a:schemeClr val="tx1"/>
                </a:solidFill>
                <a:hlinkClick r:id="rId3"/>
              </a:rPr>
              <a:t>here</a:t>
            </a:r>
            <a:endParaRPr lang="en-GB" dirty="0">
              <a:solidFill>
                <a:schemeClr val="tx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2621217"/>
            <a:ext cx="2874888" cy="4189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5364088" y="2708920"/>
            <a:ext cx="3024336" cy="144016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Independent article – on colouring books for adults </a:t>
            </a:r>
            <a:r>
              <a:rPr lang="en-GB" dirty="0">
                <a:hlinkClick r:id="rId5"/>
              </a:rPr>
              <a:t>here</a:t>
            </a:r>
            <a:endParaRPr lang="en-GB" dirty="0"/>
          </a:p>
        </p:txBody>
      </p:sp>
      <p:sp>
        <p:nvSpPr>
          <p:cNvPr id="6" name="Snip and Round Single Corner Rectangle 5"/>
          <p:cNvSpPr/>
          <p:nvPr/>
        </p:nvSpPr>
        <p:spPr>
          <a:xfrm>
            <a:off x="755576" y="4581128"/>
            <a:ext cx="2304256" cy="1296144"/>
          </a:xfrm>
          <a:prstGeom prst="snip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Old products new markets</a:t>
            </a:r>
          </a:p>
        </p:txBody>
      </p:sp>
    </p:spTree>
    <p:extLst>
      <p:ext uri="{BB962C8B-B14F-4D97-AF65-F5344CB8AC3E}">
        <p14:creationId xmlns:p14="http://schemas.microsoft.com/office/powerpoint/2010/main" val="2082736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kern="1200" dirty="0">
                <a:solidFill>
                  <a:schemeClr val="tx1"/>
                </a:solidFill>
                <a:effectLst/>
                <a:latin typeface="+mj-lt"/>
                <a:ea typeface="+mj-ea"/>
                <a:cs typeface="+mj-cs"/>
              </a:rPr>
              <a:t>Ansoff’s Matrix examples</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96752"/>
            <a:ext cx="3018904" cy="4500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2699792" y="1340768"/>
            <a:ext cx="4032448" cy="129614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McDonald’s launch clothing line see the article </a:t>
            </a:r>
            <a:r>
              <a:rPr lang="en-GB" dirty="0">
                <a:hlinkClick r:id="rId3"/>
              </a:rPr>
              <a:t>here</a:t>
            </a:r>
            <a:endParaRPr lang="en-GB"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2780928"/>
            <a:ext cx="2874888" cy="3882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2123728" y="5368028"/>
            <a:ext cx="4032448" cy="129614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Handbag clinic, spa days for handbags launched </a:t>
            </a:r>
            <a:r>
              <a:rPr lang="en-GB" dirty="0">
                <a:hlinkClick r:id="rId5"/>
              </a:rPr>
              <a:t>here</a:t>
            </a:r>
            <a:endParaRPr lang="en-GB" dirty="0"/>
          </a:p>
        </p:txBody>
      </p:sp>
    </p:spTree>
    <p:extLst>
      <p:ext uri="{BB962C8B-B14F-4D97-AF65-F5344CB8AC3E}">
        <p14:creationId xmlns:p14="http://schemas.microsoft.com/office/powerpoint/2010/main" val="1375451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41900"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0"/>
            <a:ext cx="4159518" cy="1700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5041900" y="1700808"/>
            <a:ext cx="4102100" cy="187220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1400" dirty="0"/>
              <a:t>Drayton Manor is set amongst 280 acres of lakes and parkland that was once the home of Sir Robert Peel. Now one of the country’s most famous theme parks has branched out into the wedding business.  It has three function suites that are licensed for civil ceremonies so the weddings can be performed on the premises. </a:t>
            </a:r>
          </a:p>
        </p:txBody>
      </p:sp>
      <p:pic>
        <p:nvPicPr>
          <p:cNvPr id="1536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7941" y="3638550"/>
            <a:ext cx="4365625"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0" y="2736850"/>
            <a:ext cx="4778375" cy="3932510"/>
          </a:xfrm>
          <a:prstGeom prst="roundRect">
            <a:avLst/>
          </a:prstGeom>
          <a:solidFill>
            <a:schemeClr val="accent6">
              <a:lumMod val="40000"/>
              <a:lumOff val="60000"/>
            </a:schemeClr>
          </a:solidFill>
        </p:spPr>
        <p:style>
          <a:lnRef idx="2">
            <a:schemeClr val="accent3"/>
          </a:lnRef>
          <a:fillRef idx="1">
            <a:schemeClr val="lt1"/>
          </a:fillRef>
          <a:effectRef idx="0">
            <a:schemeClr val="accent3"/>
          </a:effectRef>
          <a:fontRef idx="minor">
            <a:schemeClr val="dk1"/>
          </a:fontRef>
        </p:style>
        <p:txBody>
          <a:bodyPr rtlCol="0" anchor="ctr"/>
          <a:lstStyle/>
          <a:p>
            <a:r>
              <a:rPr lang="en-GB" sz="2000" dirty="0"/>
              <a:t>1)Using Ansoff’s Matrix decide which marketing strategy  Drayton Manor is following with the introduction  of their wedding packages.</a:t>
            </a:r>
          </a:p>
          <a:p>
            <a:endParaRPr lang="en-GB" sz="2000" dirty="0"/>
          </a:p>
          <a:p>
            <a:r>
              <a:rPr lang="en-GB" sz="2000" dirty="0"/>
              <a:t>2)Is this a good corporate strategy? What else could they do instead? </a:t>
            </a:r>
          </a:p>
        </p:txBody>
      </p:sp>
    </p:spTree>
    <p:extLst>
      <p:ext uri="{BB962C8B-B14F-4D97-AF65-F5344CB8AC3E}">
        <p14:creationId xmlns:p14="http://schemas.microsoft.com/office/powerpoint/2010/main" val="30681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Ansoff’s Matrix</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417636103"/>
              </p:ext>
            </p:extLst>
          </p:nvPr>
        </p:nvGraphicFramePr>
        <p:xfrm>
          <a:off x="467544" y="1268760"/>
          <a:ext cx="8280920" cy="3755889"/>
        </p:xfrm>
        <a:graphic>
          <a:graphicData uri="http://schemas.openxmlformats.org/drawingml/2006/table">
            <a:tbl>
              <a:tblPr firstRow="1" firstCol="1" bandRow="1">
                <a:tableStyleId>{0E3FDE45-AF77-4B5C-9715-49D594BDF05E}</a:tableStyleId>
              </a:tblPr>
              <a:tblGrid>
                <a:gridCol w="1100544">
                  <a:extLst>
                    <a:ext uri="{9D8B030D-6E8A-4147-A177-3AD203B41FA5}">
                      <a16:colId xmlns:a16="http://schemas.microsoft.com/office/drawing/2014/main" val="20000"/>
                    </a:ext>
                  </a:extLst>
                </a:gridCol>
                <a:gridCol w="3147928">
                  <a:extLst>
                    <a:ext uri="{9D8B030D-6E8A-4147-A177-3AD203B41FA5}">
                      <a16:colId xmlns:a16="http://schemas.microsoft.com/office/drawing/2014/main" val="20001"/>
                    </a:ext>
                  </a:extLst>
                </a:gridCol>
                <a:gridCol w="4032448">
                  <a:extLst>
                    <a:ext uri="{9D8B030D-6E8A-4147-A177-3AD203B41FA5}">
                      <a16:colId xmlns:a16="http://schemas.microsoft.com/office/drawing/2014/main" val="20002"/>
                    </a:ext>
                  </a:extLst>
                </a:gridCol>
              </a:tblGrid>
              <a:tr h="768849">
                <a:tc>
                  <a:txBody>
                    <a:bodyPr/>
                    <a:lstStyle/>
                    <a:p>
                      <a:endParaRPr lang="en-GB" sz="14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br>
                        <a:rPr lang="en-GB" sz="1400">
                          <a:effectLst/>
                          <a:latin typeface="Times New Roman" panose="02020603050405020304" pitchFamily="18" charset="0"/>
                          <a:cs typeface="Times New Roman" panose="02020603050405020304" pitchFamily="18" charset="0"/>
                        </a:rPr>
                      </a:br>
                      <a:r>
                        <a:rPr lang="en-GB" sz="1400">
                          <a:effectLst/>
                          <a:latin typeface="Times New Roman" panose="02020603050405020304" pitchFamily="18" charset="0"/>
                          <a:cs typeface="Times New Roman" panose="02020603050405020304" pitchFamily="18" charset="0"/>
                        </a:rPr>
                        <a:t>Existing Product or Service</a:t>
                      </a:r>
                      <a:br>
                        <a:rPr lang="en-GB" sz="1400">
                          <a:effectLst/>
                          <a:latin typeface="Times New Roman" panose="02020603050405020304" pitchFamily="18" charset="0"/>
                          <a:cs typeface="Times New Roman" panose="02020603050405020304" pitchFamily="18" charset="0"/>
                        </a:rPr>
                      </a:br>
                      <a:endParaRPr lang="en-GB" sz="18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br>
                        <a:rPr lang="en-GB" sz="1400">
                          <a:effectLst/>
                          <a:latin typeface="Times New Roman" panose="02020603050405020304" pitchFamily="18" charset="0"/>
                          <a:cs typeface="Times New Roman" panose="02020603050405020304" pitchFamily="18" charset="0"/>
                        </a:rPr>
                      </a:br>
                      <a:r>
                        <a:rPr lang="en-GB" sz="1400">
                          <a:effectLst/>
                          <a:latin typeface="Times New Roman" panose="02020603050405020304" pitchFamily="18" charset="0"/>
                          <a:cs typeface="Times New Roman" panose="02020603050405020304" pitchFamily="18" charset="0"/>
                        </a:rPr>
                        <a:t>New Product or Service</a:t>
                      </a:r>
                      <a:endParaRPr lang="en-GB" sz="18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488096">
                <a:tc>
                  <a:txBody>
                    <a:bodyPr/>
                    <a:lstStyle/>
                    <a:p>
                      <a:pPr>
                        <a:spcAft>
                          <a:spcPts val="0"/>
                        </a:spcAft>
                      </a:pPr>
                      <a:br>
                        <a:rPr lang="en-GB" sz="1400">
                          <a:effectLst/>
                          <a:latin typeface="Times New Roman" panose="02020603050405020304" pitchFamily="18" charset="0"/>
                          <a:cs typeface="Times New Roman" panose="02020603050405020304" pitchFamily="18" charset="0"/>
                        </a:rPr>
                      </a:br>
                      <a:br>
                        <a:rPr lang="en-GB" sz="1400">
                          <a:effectLst/>
                          <a:latin typeface="Times New Roman" panose="02020603050405020304" pitchFamily="18" charset="0"/>
                          <a:cs typeface="Times New Roman" panose="02020603050405020304" pitchFamily="18" charset="0"/>
                        </a:rPr>
                      </a:br>
                      <a:br>
                        <a:rPr lang="en-GB" sz="1400">
                          <a:effectLst/>
                          <a:latin typeface="Times New Roman" panose="02020603050405020304" pitchFamily="18" charset="0"/>
                          <a:cs typeface="Times New Roman" panose="02020603050405020304" pitchFamily="18" charset="0"/>
                        </a:rPr>
                      </a:br>
                      <a:r>
                        <a:rPr lang="en-GB" sz="1400">
                          <a:effectLst/>
                          <a:latin typeface="Times New Roman" panose="02020603050405020304" pitchFamily="18" charset="0"/>
                          <a:cs typeface="Times New Roman" panose="02020603050405020304" pitchFamily="18" charset="0"/>
                        </a:rPr>
                        <a:t>Existing Market</a:t>
                      </a:r>
                      <a:endParaRPr lang="en-GB" sz="18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400" b="1" i="1" u="sng" dirty="0">
                          <a:solidFill>
                            <a:srgbClr val="FF0000"/>
                          </a:solidFill>
                          <a:effectLst/>
                          <a:latin typeface="Times New Roman" panose="02020603050405020304" pitchFamily="18" charset="0"/>
                          <a:cs typeface="Times New Roman" panose="02020603050405020304" pitchFamily="18" charset="0"/>
                        </a:rPr>
                        <a:t>Market Penetration (small risk)</a:t>
                      </a:r>
                      <a:endParaRPr lang="en-GB" sz="1800" b="1" i="1" u="sng" dirty="0">
                        <a:solidFill>
                          <a:srgbClr val="FF0000"/>
                        </a:solidFill>
                        <a:effectLst/>
                        <a:latin typeface="Times New Roman" panose="02020603050405020304" pitchFamily="18" charset="0"/>
                        <a:cs typeface="Times New Roman" panose="02020603050405020304" pitchFamily="18" charset="0"/>
                      </a:endParaRPr>
                    </a:p>
                    <a:p>
                      <a:pPr>
                        <a:spcAft>
                          <a:spcPts val="0"/>
                        </a:spcAft>
                      </a:pPr>
                      <a:r>
                        <a:rPr lang="en-GB" sz="1400" dirty="0">
                          <a:effectLst/>
                          <a:latin typeface="Times New Roman" panose="02020603050405020304" pitchFamily="18" charset="0"/>
                          <a:cs typeface="Times New Roman" panose="02020603050405020304" pitchFamily="18" charset="0"/>
                        </a:rPr>
                        <a:t> </a:t>
                      </a:r>
                      <a:endParaRPr lang="en-GB" sz="1800" dirty="0">
                        <a:effectLst/>
                        <a:latin typeface="Times New Roman" panose="02020603050405020304" pitchFamily="18" charset="0"/>
                        <a:cs typeface="Times New Roman" panose="02020603050405020304" pitchFamily="18" charset="0"/>
                      </a:endParaRPr>
                    </a:p>
                    <a:p>
                      <a:pPr>
                        <a:spcAft>
                          <a:spcPts val="0"/>
                        </a:spcAft>
                      </a:pPr>
                      <a:r>
                        <a:rPr lang="en-GB" sz="1400" dirty="0">
                          <a:effectLst/>
                          <a:latin typeface="Times New Roman" panose="02020603050405020304" pitchFamily="18" charset="0"/>
                          <a:cs typeface="Times New Roman" panose="02020603050405020304" pitchFamily="18" charset="0"/>
                        </a:rPr>
                        <a:t>Increase sales to the existing market, or penetrate it more deeply  - sell more to the same customers – encourage them to order more often – loyalty schemes e.g. Boots</a:t>
                      </a:r>
                      <a:r>
                        <a:rPr lang="en-GB" sz="1400" baseline="0" dirty="0">
                          <a:effectLst/>
                          <a:latin typeface="Times New Roman" panose="02020603050405020304" pitchFamily="18" charset="0"/>
                          <a:cs typeface="Times New Roman" panose="02020603050405020304" pitchFamily="18" charset="0"/>
                        </a:rPr>
                        <a:t> Advantage card </a:t>
                      </a:r>
                      <a:r>
                        <a:rPr lang="en-GB" sz="1400" baseline="0" dirty="0">
                          <a:effectLst/>
                          <a:latin typeface="Times New Roman" panose="02020603050405020304" pitchFamily="18" charset="0"/>
                          <a:cs typeface="Times New Roman" panose="02020603050405020304" pitchFamily="18" charset="0"/>
                          <a:hlinkClick r:id="rId3"/>
                        </a:rPr>
                        <a:t>here</a:t>
                      </a:r>
                      <a:endParaRPr lang="en-GB" sz="18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spcAft>
                          <a:spcPts val="0"/>
                        </a:spcAft>
                      </a:pPr>
                      <a:r>
                        <a:rPr lang="en-GB" sz="1400" b="1" i="1" u="sng" kern="1200" dirty="0">
                          <a:solidFill>
                            <a:srgbClr val="FF0000"/>
                          </a:solidFill>
                          <a:effectLst/>
                          <a:latin typeface="Times New Roman" panose="02020603050405020304" pitchFamily="18" charset="0"/>
                          <a:ea typeface="+mn-ea"/>
                          <a:cs typeface="Times New Roman" panose="02020603050405020304" pitchFamily="18" charset="0"/>
                        </a:rPr>
                        <a:t>Product or Service Development (moderate risk)</a:t>
                      </a:r>
                    </a:p>
                    <a:p>
                      <a:pPr>
                        <a:spcAft>
                          <a:spcPts val="0"/>
                        </a:spcAft>
                      </a:pPr>
                      <a:r>
                        <a:rPr lang="en-GB" sz="1400" dirty="0">
                          <a:effectLst/>
                          <a:latin typeface="Times New Roman" panose="02020603050405020304" pitchFamily="18" charset="0"/>
                          <a:cs typeface="Times New Roman" panose="02020603050405020304" pitchFamily="18" charset="0"/>
                        </a:rPr>
                        <a:t>New product or service developed for existing market: means R&amp;D of new products to sell to your existing customers e.g. Hair-care giants Schwarzkopf have applied their professional expertise to formulate Palette a collection of 12 permanent home hair colours</a:t>
                      </a:r>
                      <a:endParaRPr lang="en-GB" sz="18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488096">
                <a:tc>
                  <a:txBody>
                    <a:bodyPr/>
                    <a:lstStyle/>
                    <a:p>
                      <a:pPr>
                        <a:spcAft>
                          <a:spcPts val="0"/>
                        </a:spcAft>
                      </a:pPr>
                      <a:br>
                        <a:rPr lang="en-GB" sz="1400">
                          <a:effectLst/>
                          <a:latin typeface="Times New Roman" panose="02020603050405020304" pitchFamily="18" charset="0"/>
                          <a:cs typeface="Times New Roman" panose="02020603050405020304" pitchFamily="18" charset="0"/>
                        </a:rPr>
                      </a:br>
                      <a:br>
                        <a:rPr lang="en-GB" sz="1400">
                          <a:effectLst/>
                          <a:latin typeface="Times New Roman" panose="02020603050405020304" pitchFamily="18" charset="0"/>
                          <a:cs typeface="Times New Roman" panose="02020603050405020304" pitchFamily="18" charset="0"/>
                        </a:rPr>
                      </a:br>
                      <a:br>
                        <a:rPr lang="en-GB" sz="1400">
                          <a:effectLst/>
                          <a:latin typeface="Times New Roman" panose="02020603050405020304" pitchFamily="18" charset="0"/>
                          <a:cs typeface="Times New Roman" panose="02020603050405020304" pitchFamily="18" charset="0"/>
                        </a:rPr>
                      </a:br>
                      <a:r>
                        <a:rPr lang="en-GB" sz="1400">
                          <a:effectLst/>
                          <a:latin typeface="Times New Roman" panose="02020603050405020304" pitchFamily="18" charset="0"/>
                          <a:cs typeface="Times New Roman" panose="02020603050405020304" pitchFamily="18" charset="0"/>
                        </a:rPr>
                        <a:t>New Market</a:t>
                      </a:r>
                      <a:endParaRPr lang="en-GB" sz="18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spcAft>
                          <a:spcPts val="0"/>
                        </a:spcAft>
                      </a:pPr>
                      <a:r>
                        <a:rPr lang="en-GB" sz="1400" b="1" i="1" u="sng" kern="1200" dirty="0">
                          <a:solidFill>
                            <a:srgbClr val="FF0000"/>
                          </a:solidFill>
                          <a:effectLst/>
                          <a:latin typeface="Times New Roman" panose="02020603050405020304" pitchFamily="18" charset="0"/>
                          <a:ea typeface="+mn-ea"/>
                          <a:cs typeface="Times New Roman" panose="02020603050405020304" pitchFamily="18" charset="0"/>
                        </a:rPr>
                        <a:t>Market Development (moderate risk)</a:t>
                      </a:r>
                    </a:p>
                    <a:p>
                      <a:pPr>
                        <a:spcAft>
                          <a:spcPts val="0"/>
                        </a:spcAft>
                      </a:pPr>
                      <a:r>
                        <a:rPr lang="en-GB" sz="1400" dirty="0">
                          <a:effectLst/>
                          <a:latin typeface="Times New Roman" panose="02020603050405020304" pitchFamily="18" charset="0"/>
                          <a:cs typeface="Times New Roman" panose="02020603050405020304" pitchFamily="18" charset="0"/>
                        </a:rPr>
                        <a:t> </a:t>
                      </a:r>
                      <a:endParaRPr lang="en-GB" sz="1800" dirty="0">
                        <a:effectLst/>
                        <a:latin typeface="Times New Roman" panose="02020603050405020304" pitchFamily="18" charset="0"/>
                        <a:cs typeface="Times New Roman" panose="02020603050405020304" pitchFamily="18" charset="0"/>
                      </a:endParaRPr>
                    </a:p>
                    <a:p>
                      <a:pPr>
                        <a:spcAft>
                          <a:spcPts val="0"/>
                        </a:spcAft>
                      </a:pPr>
                      <a:r>
                        <a:rPr lang="en-GB" sz="1400" dirty="0">
                          <a:effectLst/>
                          <a:latin typeface="Times New Roman" panose="02020603050405020304" pitchFamily="18" charset="0"/>
                          <a:cs typeface="Times New Roman" panose="02020603050405020304" pitchFamily="18" charset="0"/>
                        </a:rPr>
                        <a:t>Existing product or service sold to new market e.g. Colouring books sold to adults (see next slide)</a:t>
                      </a:r>
                      <a:endParaRPr lang="en-GB" sz="18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spcAft>
                          <a:spcPts val="0"/>
                        </a:spcAft>
                      </a:pPr>
                      <a:r>
                        <a:rPr lang="en-GB" sz="1400" b="1" i="1" u="sng" kern="1200" dirty="0">
                          <a:solidFill>
                            <a:srgbClr val="FF0000"/>
                          </a:solidFill>
                          <a:effectLst/>
                          <a:latin typeface="Times New Roman" panose="02020603050405020304" pitchFamily="18" charset="0"/>
                          <a:ea typeface="+mn-ea"/>
                          <a:cs typeface="Times New Roman" panose="02020603050405020304" pitchFamily="18" charset="0"/>
                        </a:rPr>
                        <a:t>Diversification (high risk)</a:t>
                      </a:r>
                    </a:p>
                    <a:p>
                      <a:pPr>
                        <a:spcAft>
                          <a:spcPts val="0"/>
                        </a:spcAft>
                      </a:pPr>
                      <a:r>
                        <a:rPr lang="en-GB" sz="1400" dirty="0">
                          <a:effectLst/>
                          <a:latin typeface="Times New Roman" panose="02020603050405020304" pitchFamily="18" charset="0"/>
                          <a:cs typeface="Times New Roman" panose="02020603050405020304" pitchFamily="18" charset="0"/>
                        </a:rPr>
                        <a:t> </a:t>
                      </a:r>
                      <a:endParaRPr lang="en-GB" sz="1800" dirty="0">
                        <a:effectLst/>
                        <a:latin typeface="Times New Roman" panose="02020603050405020304" pitchFamily="18" charset="0"/>
                        <a:cs typeface="Times New Roman" panose="02020603050405020304" pitchFamily="18" charset="0"/>
                      </a:endParaRPr>
                    </a:p>
                    <a:p>
                      <a:pPr>
                        <a:spcAft>
                          <a:spcPts val="0"/>
                        </a:spcAft>
                      </a:pPr>
                      <a:r>
                        <a:rPr lang="en-GB" sz="1400" dirty="0">
                          <a:effectLst/>
                          <a:latin typeface="Times New Roman" panose="02020603050405020304" pitchFamily="18" charset="0"/>
                          <a:cs typeface="Times New Roman" panose="02020603050405020304" pitchFamily="18" charset="0"/>
                        </a:rPr>
                        <a:t>New product or service sold in new markets (new to the company): </a:t>
                      </a:r>
                      <a:endParaRPr lang="en-GB" sz="1800" dirty="0">
                        <a:effectLst/>
                        <a:latin typeface="Times New Roman" panose="02020603050405020304" pitchFamily="18" charset="0"/>
                        <a:cs typeface="Times New Roman" panose="02020603050405020304" pitchFamily="18" charset="0"/>
                      </a:endParaRPr>
                    </a:p>
                    <a:p>
                      <a:pPr>
                        <a:spcAft>
                          <a:spcPts val="0"/>
                        </a:spcAft>
                      </a:pPr>
                      <a:r>
                        <a:rPr lang="en-GB" sz="1400" dirty="0">
                          <a:effectLst/>
                          <a:latin typeface="Times New Roman" panose="02020603050405020304" pitchFamily="18" charset="0"/>
                          <a:cs typeface="Times New Roman" panose="02020603050405020304" pitchFamily="18" charset="0"/>
                        </a:rPr>
                        <a:t>Tata Group consists of 116 diverse companies including Jaguar, Land Rover, Tata Steel, Tetley Tea and Ginger Hotels.</a:t>
                      </a:r>
                      <a:endParaRPr lang="en-GB" sz="18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TextBox 2"/>
          <p:cNvSpPr txBox="1"/>
          <p:nvPr/>
        </p:nvSpPr>
        <p:spPr>
          <a:xfrm>
            <a:off x="179513" y="5149840"/>
            <a:ext cx="8712968" cy="1477328"/>
          </a:xfrm>
          <a:prstGeom prst="rect">
            <a:avLst/>
          </a:prstGeom>
          <a:noFill/>
        </p:spPr>
        <p:txBody>
          <a:bodyPr wrap="square" rtlCol="0">
            <a:spAutoFit/>
          </a:bodyPr>
          <a:lstStyle/>
          <a:p>
            <a:r>
              <a:rPr lang="en-GB" sz="1200" dirty="0"/>
              <a:t>Igor Ansoff was a business professor  who back in the 1950’s had a theory relating to how a company looking for growth can choose their marketing strategy – all of which can be expressed in a diagram.  In an exam you have not got time to draw the diagram (in a more general question) but you can refer to it and you may be asked to discuss a given matrix in relation to the case study.  Use it as a tool for analysis, like a spanner or a wrench, a marketing question when analysed using the matrix will score you valuable marks so it’s worth learning and being able to apply to different companies. </a:t>
            </a:r>
          </a:p>
          <a:p>
            <a:r>
              <a:rPr lang="en-GB" sz="1200" dirty="0"/>
              <a:t> </a:t>
            </a:r>
          </a:p>
          <a:p>
            <a:endParaRPr lang="en-GB" dirty="0"/>
          </a:p>
        </p:txBody>
      </p:sp>
      <p:pic>
        <p:nvPicPr>
          <p:cNvPr id="1433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2458" y="-29353"/>
            <a:ext cx="1338510" cy="1842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4276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Autofit/>
          </a:bodyPr>
          <a:lstStyle/>
          <a:p>
            <a:r>
              <a:rPr lang="en-GB" sz="3200" dirty="0"/>
              <a:t>Uses and limitations of using Ansoff’s Matrix in developing a corporate strategy</a:t>
            </a:r>
          </a:p>
        </p:txBody>
      </p:sp>
      <p:sp>
        <p:nvSpPr>
          <p:cNvPr id="3" name="Content Placeholder 2"/>
          <p:cNvSpPr>
            <a:spLocks noGrp="1"/>
          </p:cNvSpPr>
          <p:nvPr>
            <p:ph idx="1"/>
          </p:nvPr>
        </p:nvSpPr>
        <p:spPr/>
        <p:style>
          <a:lnRef idx="2">
            <a:schemeClr val="accent5"/>
          </a:lnRef>
          <a:fillRef idx="1">
            <a:schemeClr val="lt1"/>
          </a:fillRef>
          <a:effectRef idx="0">
            <a:schemeClr val="accent5"/>
          </a:effectRef>
          <a:fontRef idx="minor">
            <a:schemeClr val="dk1"/>
          </a:fontRef>
        </p:style>
        <p:txBody>
          <a:bodyPr>
            <a:normAutofit fontScale="62500" lnSpcReduction="20000"/>
          </a:bodyPr>
          <a:lstStyle/>
          <a:p>
            <a:r>
              <a:rPr lang="en-GB" dirty="0"/>
              <a:t>How to use the Matrix; Identify all your current products or services and their markets, then consider your future options for expansion using the matrix shown, considering opportunities, associated costs, benefits and risks.</a:t>
            </a:r>
          </a:p>
          <a:p>
            <a:endParaRPr lang="en-GB" dirty="0"/>
          </a:p>
          <a:p>
            <a:endParaRPr lang="en-GB" dirty="0"/>
          </a:p>
          <a:p>
            <a:pPr marL="0" indent="0">
              <a:buNone/>
            </a:pPr>
            <a:r>
              <a:rPr lang="en-GB" dirty="0"/>
              <a:t>Limitations;</a:t>
            </a:r>
          </a:p>
          <a:p>
            <a:r>
              <a:rPr lang="en-GB" dirty="0"/>
              <a:t>It only shows part of the picture and in its purest form is very simplistic. </a:t>
            </a:r>
          </a:p>
          <a:p>
            <a:endParaRPr lang="en-GB" u="sng" dirty="0">
              <a:solidFill>
                <a:schemeClr val="tx1"/>
              </a:solidFill>
            </a:endParaRPr>
          </a:p>
          <a:p>
            <a:r>
              <a:rPr lang="en-GB" u="sng" dirty="0">
                <a:solidFill>
                  <a:schemeClr val="tx1"/>
                </a:solidFill>
              </a:rPr>
              <a:t>Large PLCs will need much more analysis than a simple matrix</a:t>
            </a:r>
            <a:r>
              <a:rPr lang="en-GB" dirty="0"/>
              <a:t> and there may be thousands of sub options for strategies.  </a:t>
            </a:r>
          </a:p>
          <a:p>
            <a:endParaRPr lang="en-GB" dirty="0"/>
          </a:p>
          <a:p>
            <a:r>
              <a:rPr lang="en-GB" dirty="0"/>
              <a:t>Any organisation using Ansoff’ s matrix as an analysis tool to help decide on a company strategy should also conduct a </a:t>
            </a:r>
            <a:r>
              <a:rPr lang="en-GB" u="sng" dirty="0"/>
              <a:t>SWOT and a PESTLE </a:t>
            </a:r>
            <a:r>
              <a:rPr lang="en-GB" dirty="0"/>
              <a:t>analysis to get a better idea of the whole picture, to see the issues from more than one angle. </a:t>
            </a:r>
          </a:p>
          <a:p>
            <a:endParaRPr lang="en-GB" dirty="0"/>
          </a:p>
        </p:txBody>
      </p:sp>
    </p:spTree>
    <p:extLst>
      <p:ext uri="{BB962C8B-B14F-4D97-AF65-F5344CB8AC3E}">
        <p14:creationId xmlns:p14="http://schemas.microsoft.com/office/powerpoint/2010/main" val="1781464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78298"/>
          </a:xfrm>
        </p:spPr>
        <p:txBody>
          <a:bodyPr>
            <a:normAutofit fontScale="90000"/>
          </a:bodyPr>
          <a:lstStyle/>
          <a:p>
            <a:r>
              <a:rPr lang="en-GB" u="sng" dirty="0"/>
              <a:t>Analysis</a:t>
            </a:r>
            <a:br>
              <a:rPr lang="en-GB" dirty="0"/>
            </a:br>
            <a:r>
              <a:rPr lang="en-GB" dirty="0"/>
              <a:t>Which is the most common strategy?</a:t>
            </a:r>
            <a:br>
              <a:rPr lang="en-GB" dirty="0"/>
            </a:br>
            <a:r>
              <a:rPr lang="en-GB" dirty="0"/>
              <a:t>Most difficult?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3" y="3159989"/>
            <a:ext cx="4320480" cy="3098353"/>
          </a:xfrm>
        </p:spPr>
      </p:pic>
    </p:spTree>
    <p:extLst>
      <p:ext uri="{BB962C8B-B14F-4D97-AF65-F5344CB8AC3E}">
        <p14:creationId xmlns:p14="http://schemas.microsoft.com/office/powerpoint/2010/main" val="2662025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27584" y="476672"/>
            <a:ext cx="7772400" cy="1362075"/>
          </a:xfrm>
          <a:solidFill>
            <a:schemeClr val="bg1"/>
          </a:solidFill>
        </p:spPr>
        <p:txBody>
          <a:bodyPr/>
          <a:lstStyle/>
          <a:p>
            <a:r>
              <a:rPr lang="en-GB" dirty="0"/>
              <a:t>Development of corporate strategy</a:t>
            </a:r>
          </a:p>
        </p:txBody>
      </p:sp>
      <p:sp>
        <p:nvSpPr>
          <p:cNvPr id="2" name="TextBox 1"/>
          <p:cNvSpPr txBox="1"/>
          <p:nvPr/>
        </p:nvSpPr>
        <p:spPr>
          <a:xfrm>
            <a:off x="827584" y="2132856"/>
            <a:ext cx="8064896" cy="3108543"/>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sz="2800" dirty="0"/>
              <a:t>A corporate strategy is a medium  to long term plan for achieving corporate objectives.</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Strategic decisions are large in scale and hard to reverse</a:t>
            </a:r>
          </a:p>
        </p:txBody>
      </p:sp>
    </p:spTree>
    <p:extLst>
      <p:ext uri="{BB962C8B-B14F-4D97-AF65-F5344CB8AC3E}">
        <p14:creationId xmlns:p14="http://schemas.microsoft.com/office/powerpoint/2010/main" val="2252663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en-GB" dirty="0"/>
              <a:t>Porter’s strategic mix</a:t>
            </a:r>
          </a:p>
        </p:txBody>
      </p:sp>
      <p:sp>
        <p:nvSpPr>
          <p:cNvPr id="4" name="Content Placeholder 3"/>
          <p:cNvSpPr>
            <a:spLocks noGrp="1"/>
          </p:cNvSpPr>
          <p:nvPr>
            <p:ph idx="1"/>
          </p:nvPr>
        </p:nvSpPr>
        <p:spPr>
          <a:xfrm>
            <a:off x="539552" y="1417638"/>
            <a:ext cx="8435280" cy="4925144"/>
          </a:xfrm>
        </p:spPr>
        <p:style>
          <a:lnRef idx="2">
            <a:schemeClr val="accent5"/>
          </a:lnRef>
          <a:fillRef idx="1">
            <a:schemeClr val="lt1"/>
          </a:fillRef>
          <a:effectRef idx="0">
            <a:schemeClr val="accent5"/>
          </a:effectRef>
          <a:fontRef idx="minor">
            <a:schemeClr val="dk1"/>
          </a:fontRef>
        </p:style>
        <p:txBody>
          <a:bodyPr>
            <a:normAutofit fontScale="70000" lnSpcReduction="20000"/>
          </a:bodyPr>
          <a:lstStyle/>
          <a:p>
            <a:r>
              <a:rPr lang="en-GB" dirty="0"/>
              <a:t>1979 Michael Porter suggested that there were 3 generic business strategies that would get competitive advantage.  </a:t>
            </a:r>
          </a:p>
          <a:p>
            <a:endParaRPr lang="en-GB" b="1" dirty="0">
              <a:solidFill>
                <a:srgbClr val="FF0000"/>
              </a:solidFill>
            </a:endParaRPr>
          </a:p>
          <a:p>
            <a:r>
              <a:rPr lang="en-GB" b="1" dirty="0">
                <a:solidFill>
                  <a:srgbClr val="FF0000"/>
                </a:solidFill>
              </a:rPr>
              <a:t>Cost leadership</a:t>
            </a:r>
            <a:r>
              <a:rPr lang="en-GB" dirty="0"/>
              <a:t>; making products at the lowest cost, may include outsourcing, lean management, standard no frills low cost products</a:t>
            </a:r>
          </a:p>
          <a:p>
            <a:endParaRPr lang="en-GB" b="1" dirty="0">
              <a:solidFill>
                <a:srgbClr val="00B050"/>
              </a:solidFill>
            </a:endParaRPr>
          </a:p>
          <a:p>
            <a:r>
              <a:rPr lang="en-GB" b="1" dirty="0">
                <a:solidFill>
                  <a:srgbClr val="00B050"/>
                </a:solidFill>
              </a:rPr>
              <a:t>Differentiation</a:t>
            </a:r>
            <a:r>
              <a:rPr lang="en-GB" dirty="0"/>
              <a:t>; the product or service is unique and the USP adds value to the product</a:t>
            </a:r>
          </a:p>
          <a:p>
            <a:endParaRPr lang="en-GB" b="1" dirty="0">
              <a:solidFill>
                <a:srgbClr val="7030A0"/>
              </a:solidFill>
            </a:endParaRPr>
          </a:p>
          <a:p>
            <a:r>
              <a:rPr lang="en-GB" b="1" dirty="0">
                <a:solidFill>
                  <a:srgbClr val="7030A0"/>
                </a:solidFill>
              </a:rPr>
              <a:t>Focus</a:t>
            </a:r>
            <a:r>
              <a:rPr lang="en-GB" dirty="0"/>
              <a:t>; the product or service will serve a very small specific niche, high costs are passed on to customers, no close substitutes </a:t>
            </a:r>
          </a:p>
          <a:p>
            <a:pPr lvl="1"/>
            <a:endParaRPr lang="en-GB" dirty="0"/>
          </a:p>
          <a:p>
            <a:pPr lvl="1"/>
            <a:endParaRPr lang="en-GB" dirty="0"/>
          </a:p>
          <a:p>
            <a:r>
              <a:rPr lang="en-GB" dirty="0"/>
              <a:t>He also said that if a business failed to select one of these strategies that they would be in danger and </a:t>
            </a:r>
            <a:r>
              <a:rPr lang="en-GB" u="sng" dirty="0"/>
              <a:t>“stuck in the middle”</a:t>
            </a: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0"/>
            <a:ext cx="1758135" cy="1417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325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 calcmode="lin" valueType="num">
                                      <p:cBhvr additive="base">
                                        <p:cTn id="3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458616" cy="1143000"/>
          </a:xfrm>
        </p:spPr>
        <p:txBody>
          <a:bodyPr>
            <a:noAutofit/>
          </a:bodyPr>
          <a:lstStyle/>
          <a:p>
            <a:r>
              <a:rPr lang="en-GB" sz="2800" dirty="0"/>
              <a:t>Guidance from Edexcel</a:t>
            </a:r>
          </a:p>
        </p:txBody>
      </p:sp>
      <p:grpSp>
        <p:nvGrpSpPr>
          <p:cNvPr id="3" name="Group 6"/>
          <p:cNvGrpSpPr>
            <a:grpSpLocks noChangeAspect="1"/>
          </p:cNvGrpSpPr>
          <p:nvPr/>
        </p:nvGrpSpPr>
        <p:grpSpPr bwMode="auto">
          <a:xfrm>
            <a:off x="536294" y="1315369"/>
            <a:ext cx="8052181" cy="4968552"/>
            <a:chOff x="99" y="446"/>
            <a:chExt cx="5562" cy="3432"/>
          </a:xfrm>
        </p:grpSpPr>
        <p:sp>
          <p:nvSpPr>
            <p:cNvPr id="4" name="AutoShape 5"/>
            <p:cNvSpPr>
              <a:spLocks noChangeAspect="1" noChangeArrowheads="1" noTextEdit="1"/>
            </p:cNvSpPr>
            <p:nvPr/>
          </p:nvSpPr>
          <p:spPr bwMode="auto">
            <a:xfrm>
              <a:off x="99" y="446"/>
              <a:ext cx="5562" cy="3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 y="446"/>
              <a:ext cx="5568" cy="34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grpSp>
    </p:spTree>
    <p:extLst>
      <p:ext uri="{BB962C8B-B14F-4D97-AF65-F5344CB8AC3E}">
        <p14:creationId xmlns:p14="http://schemas.microsoft.com/office/powerpoint/2010/main" val="1875054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10304"/>
            <a:ext cx="9097851" cy="6847696"/>
          </a:xfrm>
        </p:spPr>
      </p:pic>
    </p:spTree>
    <p:extLst>
      <p:ext uri="{BB962C8B-B14F-4D97-AF65-F5344CB8AC3E}">
        <p14:creationId xmlns:p14="http://schemas.microsoft.com/office/powerpoint/2010/main" val="1540436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omic Sans MS" panose="030F0702030302020204" pitchFamily="66" charset="0"/>
              </a:rPr>
              <a:t>Cost Leadership</a:t>
            </a:r>
            <a:br>
              <a:rPr lang="en-US" dirty="0">
                <a:latin typeface="Comic Sans MS" panose="030F0702030302020204" pitchFamily="66" charset="0"/>
              </a:rPr>
            </a:b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fontScale="40000" lnSpcReduction="20000"/>
          </a:bodyPr>
          <a:lstStyle/>
          <a:p>
            <a:r>
              <a:rPr lang="en-US" dirty="0">
                <a:latin typeface="Comic Sans MS" panose="030F0702030302020204" pitchFamily="66" charset="0"/>
              </a:rPr>
              <a:t>With this strategy, the objective is to become the lowest-cost producer in the industry. </a:t>
            </a:r>
          </a:p>
          <a:p>
            <a:endParaRPr lang="en-US" dirty="0">
              <a:latin typeface="Comic Sans MS" panose="030F0702030302020204" pitchFamily="66" charset="0"/>
            </a:endParaRPr>
          </a:p>
          <a:p>
            <a:r>
              <a:rPr lang="en-US" dirty="0">
                <a:latin typeface="Comic Sans MS" panose="030F0702030302020204" pitchFamily="66" charset="0"/>
              </a:rPr>
              <a:t>The traditional method to achieve this objective is to produce on a large scale which enables the business to exploit economies of scale.</a:t>
            </a:r>
          </a:p>
          <a:p>
            <a:endParaRPr lang="en-US" dirty="0">
              <a:latin typeface="Comic Sans MS" panose="030F0702030302020204" pitchFamily="66" charset="0"/>
            </a:endParaRPr>
          </a:p>
          <a:p>
            <a:endParaRPr lang="en-US" dirty="0">
              <a:latin typeface="Comic Sans MS" panose="030F0702030302020204" pitchFamily="66" charset="0"/>
            </a:endParaRPr>
          </a:p>
          <a:p>
            <a:r>
              <a:rPr lang="en-US" dirty="0">
                <a:latin typeface="Comic Sans MS" panose="030F0702030302020204" pitchFamily="66" charset="0"/>
              </a:rPr>
              <a:t>This strategy is usually associated with large-scale businesses offering "standard" products with relatively little differentiation that are readily acceptable to the majority of customers. </a:t>
            </a:r>
          </a:p>
          <a:p>
            <a:endParaRPr lang="en-US" dirty="0">
              <a:latin typeface="Comic Sans MS" panose="030F0702030302020204" pitchFamily="66" charset="0"/>
            </a:endParaRPr>
          </a:p>
          <a:p>
            <a:r>
              <a:rPr lang="en-US" dirty="0">
                <a:latin typeface="Comic Sans MS" panose="030F0702030302020204" pitchFamily="66" charset="0"/>
              </a:rPr>
              <a:t>Occasionally, a low-cost leader will also discount its product to </a:t>
            </a:r>
            <a:r>
              <a:rPr lang="en-US" dirty="0" err="1">
                <a:latin typeface="Comic Sans MS" panose="030F0702030302020204" pitchFamily="66" charset="0"/>
              </a:rPr>
              <a:t>maximise</a:t>
            </a:r>
            <a:r>
              <a:rPr lang="en-US" dirty="0">
                <a:latin typeface="Comic Sans MS" panose="030F0702030302020204" pitchFamily="66" charset="0"/>
              </a:rPr>
              <a:t> sales, particularly if it has a significant cost advantage over the competition and, in doing so, it can further increase its market share.</a:t>
            </a:r>
          </a:p>
          <a:p>
            <a:endParaRPr lang="en-US" dirty="0">
              <a:latin typeface="Comic Sans MS" panose="030F0702030302020204" pitchFamily="66" charset="0"/>
            </a:endParaRPr>
          </a:p>
          <a:p>
            <a:r>
              <a:rPr lang="en-US" dirty="0">
                <a:latin typeface="Comic Sans MS" panose="030F0702030302020204" pitchFamily="66" charset="0"/>
              </a:rPr>
              <a:t>A strategy of cost leadership requires close cooperation between all the functional areas of a business. To be the lowest-cost producer, a firm is likely to achieve or use several of the following:</a:t>
            </a:r>
          </a:p>
          <a:p>
            <a:r>
              <a:rPr lang="en-US" dirty="0">
                <a:latin typeface="Comic Sans MS" panose="030F0702030302020204" pitchFamily="66" charset="0"/>
              </a:rPr>
              <a:t>•High levels of productivity</a:t>
            </a:r>
          </a:p>
          <a:p>
            <a:r>
              <a:rPr lang="en-US" dirty="0">
                <a:latin typeface="Comic Sans MS" panose="030F0702030302020204" pitchFamily="66" charset="0"/>
              </a:rPr>
              <a:t>•High capacity utilisation</a:t>
            </a:r>
          </a:p>
          <a:p>
            <a:r>
              <a:rPr lang="en-US" dirty="0">
                <a:latin typeface="Comic Sans MS" panose="030F0702030302020204" pitchFamily="66" charset="0"/>
              </a:rPr>
              <a:t>•Use of bargaining power to negotiate the lowest prices for production inputs</a:t>
            </a:r>
          </a:p>
          <a:p>
            <a:r>
              <a:rPr lang="en-US" dirty="0">
                <a:latin typeface="Comic Sans MS" panose="030F0702030302020204" pitchFamily="66" charset="0"/>
              </a:rPr>
              <a:t>•Lean production methods (e.g. JIT)</a:t>
            </a:r>
          </a:p>
          <a:p>
            <a:r>
              <a:rPr lang="en-US" dirty="0">
                <a:latin typeface="Comic Sans MS" panose="030F0702030302020204" pitchFamily="66" charset="0"/>
              </a:rPr>
              <a:t>•Effective use of technology in the production process</a:t>
            </a:r>
          </a:p>
          <a:p>
            <a:endParaRPr lang="en-US" dirty="0">
              <a:latin typeface="Comic Sans MS" panose="030F0702030302020204" pitchFamily="66" charset="0"/>
            </a:endParaRPr>
          </a:p>
          <a:p>
            <a:r>
              <a:rPr lang="en-US" dirty="0">
                <a:latin typeface="Comic Sans MS" panose="030F0702030302020204" pitchFamily="66" charset="0"/>
              </a:rPr>
              <a:t>Access to the most effective distribution channels</a:t>
            </a:r>
          </a:p>
          <a:p>
            <a:endParaRPr lang="en-US" dirty="0"/>
          </a:p>
          <a:p>
            <a:endParaRPr lang="en-US" dirty="0"/>
          </a:p>
        </p:txBody>
      </p:sp>
    </p:spTree>
    <p:extLst>
      <p:ext uri="{BB962C8B-B14F-4D97-AF65-F5344CB8AC3E}">
        <p14:creationId xmlns:p14="http://schemas.microsoft.com/office/powerpoint/2010/main" val="2518046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Cost Focus </a:t>
            </a:r>
            <a:br>
              <a:rPr lang="en-US" dirty="0"/>
            </a:br>
            <a:endParaRPr lang="en-GB" dirty="0"/>
          </a:p>
        </p:txBody>
      </p:sp>
      <p:sp>
        <p:nvSpPr>
          <p:cNvPr id="3" name="Content Placeholder 2"/>
          <p:cNvSpPr>
            <a:spLocks noGrp="1"/>
          </p:cNvSpPr>
          <p:nvPr>
            <p:ph idx="1"/>
          </p:nvPr>
        </p:nvSpPr>
        <p:spPr/>
        <p:txBody>
          <a:bodyPr>
            <a:normAutofit lnSpcReduction="10000"/>
          </a:bodyPr>
          <a:lstStyle/>
          <a:p>
            <a:r>
              <a:rPr lang="en-US" dirty="0"/>
              <a:t>Here a business seeks a lower-cost advantage in just one or a small number of market segments. </a:t>
            </a:r>
          </a:p>
          <a:p>
            <a:endParaRPr lang="en-US" dirty="0"/>
          </a:p>
          <a:p>
            <a:r>
              <a:rPr lang="en-US" dirty="0"/>
              <a:t>The product will be basic - perhaps a similar product to the higher-priced and featured market leader, but acceptable to sufficient consumers. Such products are often called "me-</a:t>
            </a:r>
            <a:r>
              <a:rPr lang="en-US" dirty="0" err="1"/>
              <a:t>too's</a:t>
            </a:r>
            <a:r>
              <a:rPr lang="en-US" dirty="0"/>
              <a:t>". </a:t>
            </a:r>
          </a:p>
          <a:p>
            <a:endParaRPr lang="en-US" dirty="0"/>
          </a:p>
          <a:p>
            <a:endParaRPr lang="en-US" dirty="0"/>
          </a:p>
        </p:txBody>
      </p:sp>
    </p:spTree>
    <p:extLst>
      <p:ext uri="{BB962C8B-B14F-4D97-AF65-F5344CB8AC3E}">
        <p14:creationId xmlns:p14="http://schemas.microsoft.com/office/powerpoint/2010/main" val="846677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Differentiation Leadership</a:t>
            </a:r>
            <a:br>
              <a:rPr lang="en-US" dirty="0"/>
            </a:br>
            <a:endParaRPr lang="en-GB" dirty="0"/>
          </a:p>
        </p:txBody>
      </p:sp>
      <p:sp>
        <p:nvSpPr>
          <p:cNvPr id="3" name="Content Placeholder 2"/>
          <p:cNvSpPr>
            <a:spLocks noGrp="1"/>
          </p:cNvSpPr>
          <p:nvPr>
            <p:ph idx="1"/>
          </p:nvPr>
        </p:nvSpPr>
        <p:spPr/>
        <p:txBody>
          <a:bodyPr>
            <a:normAutofit fontScale="32500" lnSpcReduction="20000"/>
          </a:bodyPr>
          <a:lstStyle/>
          <a:p>
            <a:pPr marL="0" indent="0">
              <a:buNone/>
            </a:pPr>
            <a:endParaRPr lang="en-US" sz="3700" dirty="0">
              <a:latin typeface="Comic Sans MS" panose="030F0702030302020204" pitchFamily="66" charset="0"/>
            </a:endParaRPr>
          </a:p>
          <a:p>
            <a:r>
              <a:rPr lang="en-US" sz="3700" dirty="0">
                <a:latin typeface="Comic Sans MS" panose="030F0702030302020204" pitchFamily="66" charset="0"/>
              </a:rPr>
              <a:t>The business targets much larger markets and aims to achieve competitive advantage through differentiation across the whole of an industry.</a:t>
            </a:r>
          </a:p>
          <a:p>
            <a:endParaRPr lang="en-US" sz="3700" dirty="0">
              <a:latin typeface="Comic Sans MS" panose="030F0702030302020204" pitchFamily="66" charset="0"/>
            </a:endParaRPr>
          </a:p>
          <a:p>
            <a:r>
              <a:rPr lang="en-US" sz="3700" dirty="0">
                <a:latin typeface="Comic Sans MS" panose="030F0702030302020204" pitchFamily="66" charset="0"/>
              </a:rPr>
              <a:t>This strategy involves selecting one or more criteria used by buyers in a market - and then positioning the business uniquely to meet those criteria. This strategy is usually associated with charging a premium price for the product - often to reflect the higher production costs and extra value-added features provided for the consumer. </a:t>
            </a:r>
          </a:p>
          <a:p>
            <a:endParaRPr lang="en-US" sz="3700" dirty="0">
              <a:latin typeface="Comic Sans MS" panose="030F0702030302020204" pitchFamily="66" charset="0"/>
            </a:endParaRPr>
          </a:p>
          <a:p>
            <a:r>
              <a:rPr lang="en-US" sz="3700" dirty="0">
                <a:latin typeface="Comic Sans MS" panose="030F0702030302020204" pitchFamily="66" charset="0"/>
              </a:rPr>
              <a:t>Differentiation is about charging a premium price that more than covers the additional production costs, and about giving customers clear reasons to prefer the product over other, less differentiated products.</a:t>
            </a:r>
          </a:p>
          <a:p>
            <a:endParaRPr lang="en-US" sz="3700" dirty="0">
              <a:latin typeface="Comic Sans MS" panose="030F0702030302020204" pitchFamily="66" charset="0"/>
            </a:endParaRPr>
          </a:p>
          <a:p>
            <a:r>
              <a:rPr lang="en-US" sz="3700" dirty="0">
                <a:latin typeface="Comic Sans MS" panose="030F0702030302020204" pitchFamily="66" charset="0"/>
              </a:rPr>
              <a:t>There are several ways in which this can be achieved, though it is not easy and it requires substantial and sustained marketing investment. The methods include:</a:t>
            </a:r>
          </a:p>
          <a:p>
            <a:endParaRPr lang="en-US" sz="3700" dirty="0">
              <a:latin typeface="Comic Sans MS" panose="030F0702030302020204" pitchFamily="66" charset="0"/>
            </a:endParaRPr>
          </a:p>
          <a:p>
            <a:r>
              <a:rPr lang="en-US" sz="3700" dirty="0">
                <a:latin typeface="Comic Sans MS" panose="030F0702030302020204" pitchFamily="66" charset="0"/>
              </a:rPr>
              <a:t>•Superior product quality (features, benefits, durability, reliability)</a:t>
            </a:r>
          </a:p>
          <a:p>
            <a:r>
              <a:rPr lang="en-US" sz="3700" dirty="0">
                <a:latin typeface="Comic Sans MS" panose="030F0702030302020204" pitchFamily="66" charset="0"/>
              </a:rPr>
              <a:t>•Branding (strong customer recognition &amp; desire; brand loyalty)</a:t>
            </a:r>
          </a:p>
          <a:p>
            <a:r>
              <a:rPr lang="en-US" sz="3700" dirty="0">
                <a:latin typeface="Comic Sans MS" panose="030F0702030302020204" pitchFamily="66" charset="0"/>
              </a:rPr>
              <a:t>•Industry-wide distribution across all major channels (i.e. the product or brand is an essential item to be stocked by retailers)</a:t>
            </a:r>
          </a:p>
          <a:p>
            <a:r>
              <a:rPr lang="en-US" sz="3700" dirty="0">
                <a:latin typeface="Comic Sans MS" panose="030F0702030302020204" pitchFamily="66" charset="0"/>
              </a:rPr>
              <a:t>•Consistent promotional support – often dominated by advertising, sponsorship </a:t>
            </a:r>
            <a:r>
              <a:rPr lang="en-US" sz="3700" dirty="0" err="1">
                <a:latin typeface="Comic Sans MS" panose="030F0702030302020204" pitchFamily="66" charset="0"/>
              </a:rPr>
              <a:t>etc</a:t>
            </a:r>
            <a:endParaRPr lang="en-US" sz="3700" dirty="0">
              <a:latin typeface="Comic Sans MS" panose="030F0702030302020204" pitchFamily="66" charset="0"/>
            </a:endParaRPr>
          </a:p>
          <a:p>
            <a:endParaRPr lang="en-US" sz="3700" dirty="0">
              <a:latin typeface="Comic Sans MS" panose="030F0702030302020204" pitchFamily="66" charset="0"/>
            </a:endParaRPr>
          </a:p>
          <a:p>
            <a:r>
              <a:rPr lang="en-US" sz="3700" dirty="0">
                <a:latin typeface="Comic Sans MS" panose="030F0702030302020204" pitchFamily="66" charset="0"/>
              </a:rPr>
              <a:t>Great examples of a differentiation leadership include global brands like Nike and Mercedes. These brands achieve significant economies of scale, but they do not rely on a cost leadership strategy to compete. Their business and brands are built on persuading customers to become brand loyal and paying a premium for their products.</a:t>
            </a:r>
          </a:p>
          <a:p>
            <a:endParaRPr lang="en-GB" dirty="0"/>
          </a:p>
          <a:p>
            <a:endParaRPr lang="en-GB" dirty="0"/>
          </a:p>
          <a:p>
            <a:endParaRPr lang="en-GB" dirty="0"/>
          </a:p>
        </p:txBody>
      </p:sp>
    </p:spTree>
    <p:extLst>
      <p:ext uri="{BB962C8B-B14F-4D97-AF65-F5344CB8AC3E}">
        <p14:creationId xmlns:p14="http://schemas.microsoft.com/office/powerpoint/2010/main" val="3665163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Differentiation Focus</a:t>
            </a:r>
            <a:br>
              <a:rPr lang="en-US" dirty="0"/>
            </a:br>
            <a:endParaRPr lang="en-GB" dirty="0"/>
          </a:p>
        </p:txBody>
      </p:sp>
      <p:sp>
        <p:nvSpPr>
          <p:cNvPr id="3" name="Content Placeholder 2"/>
          <p:cNvSpPr>
            <a:spLocks noGrp="1"/>
          </p:cNvSpPr>
          <p:nvPr>
            <p:ph idx="1"/>
          </p:nvPr>
        </p:nvSpPr>
        <p:spPr>
          <a:xfrm>
            <a:off x="428411" y="1628800"/>
            <a:ext cx="8229600" cy="4525963"/>
          </a:xfrm>
        </p:spPr>
        <p:txBody>
          <a:bodyPr>
            <a:normAutofit fontScale="47500" lnSpcReduction="20000"/>
          </a:bodyPr>
          <a:lstStyle/>
          <a:p>
            <a:r>
              <a:rPr lang="en-US" dirty="0">
                <a:latin typeface="Comic Sans MS" panose="030F0702030302020204" pitchFamily="66" charset="0"/>
              </a:rPr>
              <a:t>In the differentiation focus strategy, a business aims to differentiate within just one or a small number of target market segments. </a:t>
            </a:r>
          </a:p>
          <a:p>
            <a:endParaRPr lang="en-US" dirty="0">
              <a:latin typeface="Comic Sans MS" panose="030F0702030302020204" pitchFamily="66" charset="0"/>
            </a:endParaRPr>
          </a:p>
          <a:p>
            <a:r>
              <a:rPr lang="en-US" dirty="0">
                <a:latin typeface="Comic Sans MS" panose="030F0702030302020204" pitchFamily="66" charset="0"/>
              </a:rPr>
              <a:t>The special customer needs of the segment mean that there are opportunities to provide products that are clearly different from competitors who may be targeting a broader group of customers. </a:t>
            </a:r>
          </a:p>
          <a:p>
            <a:endParaRPr lang="en-US" dirty="0">
              <a:latin typeface="Comic Sans MS" panose="030F0702030302020204" pitchFamily="66" charset="0"/>
            </a:endParaRPr>
          </a:p>
          <a:p>
            <a:r>
              <a:rPr lang="en-US" dirty="0">
                <a:latin typeface="Comic Sans MS" panose="030F0702030302020204" pitchFamily="66" charset="0"/>
              </a:rPr>
              <a:t>The important issue for any business adopting this strategy is to ensure that customers really do have different needs and wants - in other words that there is a valid basis for differentiation - and that existing competitor products are not meeting those needs and wants. </a:t>
            </a:r>
          </a:p>
          <a:p>
            <a:endParaRPr lang="en-US" dirty="0">
              <a:latin typeface="Comic Sans MS" panose="030F0702030302020204" pitchFamily="66" charset="0"/>
            </a:endParaRPr>
          </a:p>
          <a:p>
            <a:r>
              <a:rPr lang="en-US" dirty="0">
                <a:latin typeface="Comic Sans MS" panose="030F0702030302020204" pitchFamily="66" charset="0"/>
              </a:rPr>
              <a:t>Differentiation focus is the classic niche marketing strategy. Many small businesses are able to establish themselves in a niche market segment using this strategy, achieving higher prices than un-differentiated products through specialist expertise or other ways to add value for customers.</a:t>
            </a:r>
          </a:p>
          <a:p>
            <a:endParaRPr lang="en-US" dirty="0">
              <a:latin typeface="Comic Sans MS" panose="030F0702030302020204" pitchFamily="66" charset="0"/>
            </a:endParaRPr>
          </a:p>
          <a:p>
            <a:r>
              <a:rPr lang="en-US" dirty="0">
                <a:latin typeface="Comic Sans MS" panose="030F0702030302020204" pitchFamily="66" charset="0"/>
              </a:rPr>
              <a:t>There are many successful examples of differentiation focus. A good one is Tyrrells Crisps which focused on the smaller hand-fried, premium segment of the crisps industry.</a:t>
            </a:r>
          </a:p>
          <a:p>
            <a:endParaRPr lang="en-GB" dirty="0"/>
          </a:p>
        </p:txBody>
      </p:sp>
    </p:spTree>
    <p:extLst>
      <p:ext uri="{BB962C8B-B14F-4D97-AF65-F5344CB8AC3E}">
        <p14:creationId xmlns:p14="http://schemas.microsoft.com/office/powerpoint/2010/main" val="824985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85800" y="2035671"/>
            <a:ext cx="7772400" cy="1362075"/>
          </a:xfrm>
          <a:solidFill>
            <a:schemeClr val="bg1"/>
          </a:solidFill>
        </p:spPr>
        <p:txBody>
          <a:bodyPr/>
          <a:lstStyle/>
          <a:p>
            <a:r>
              <a:rPr lang="en-GB" dirty="0"/>
              <a:t>Aim of portfolio analysis</a:t>
            </a:r>
          </a:p>
        </p:txBody>
      </p:sp>
    </p:spTree>
    <p:extLst>
      <p:ext uri="{BB962C8B-B14F-4D97-AF65-F5344CB8AC3E}">
        <p14:creationId xmlns:p14="http://schemas.microsoft.com/office/powerpoint/2010/main" val="1132255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Task	</a:t>
            </a:r>
          </a:p>
        </p:txBody>
      </p:sp>
      <p:sp>
        <p:nvSpPr>
          <p:cNvPr id="5" name="Content Placeholder 4"/>
          <p:cNvSpPr>
            <a:spLocks noGrp="1"/>
          </p:cNvSpPr>
          <p:nvPr>
            <p:ph idx="1"/>
          </p:nvPr>
        </p:nvSpPr>
        <p:spPr/>
        <p:txBody>
          <a:bodyPr>
            <a:normAutofit fontScale="92500" lnSpcReduction="10000"/>
          </a:bodyPr>
          <a:lstStyle/>
          <a:p>
            <a:pPr algn="ctr"/>
            <a:r>
              <a:rPr lang="en-GB" u="sng" dirty="0"/>
              <a:t>What are the uses and limitations of the Boston Matrix when making Corporate Strategy for a business like Sainsbury’s?</a:t>
            </a:r>
          </a:p>
          <a:p>
            <a:pPr algn="ctr"/>
            <a:endParaRPr lang="en-GB" dirty="0"/>
          </a:p>
          <a:p>
            <a:pPr marL="0" indent="0" algn="ctr">
              <a:buNone/>
            </a:pPr>
            <a:r>
              <a:rPr lang="en-GB" dirty="0"/>
              <a:t>Requirements:</a:t>
            </a:r>
          </a:p>
          <a:p>
            <a:r>
              <a:rPr lang="en-GB" dirty="0"/>
              <a:t>What is Boston Matrix</a:t>
            </a:r>
          </a:p>
          <a:p>
            <a:r>
              <a:rPr lang="en-GB" dirty="0"/>
              <a:t>How do businesses use it in corporate strategy?</a:t>
            </a:r>
          </a:p>
          <a:p>
            <a:pPr algn="ctr"/>
            <a:r>
              <a:rPr lang="en-GB" dirty="0"/>
              <a:t>Link the limitations and uses directly to Sainsbury’s  </a:t>
            </a:r>
          </a:p>
        </p:txBody>
      </p:sp>
    </p:spTree>
    <p:extLst>
      <p:ext uri="{BB962C8B-B14F-4D97-AF65-F5344CB8AC3E}">
        <p14:creationId xmlns:p14="http://schemas.microsoft.com/office/powerpoint/2010/main" val="2289919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lstStyle/>
          <a:p>
            <a:r>
              <a:rPr lang="en-GB" dirty="0"/>
              <a:t>BCG / Boston box / Matrix</a:t>
            </a:r>
          </a:p>
        </p:txBody>
      </p:sp>
      <p:sp>
        <p:nvSpPr>
          <p:cNvPr id="5" name="Content Placeholder 4"/>
          <p:cNvSpPr>
            <a:spLocks noGrp="1"/>
          </p:cNvSpPr>
          <p:nvPr>
            <p:ph idx="1"/>
          </p:nvPr>
        </p:nvSpPr>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r>
              <a:rPr lang="en-GB" dirty="0"/>
              <a:t>The BCG is a matrix with a marketing planning tool which helps managers to plan for a balanced product portfolio </a:t>
            </a:r>
          </a:p>
          <a:p>
            <a:r>
              <a:rPr lang="en-GB" dirty="0"/>
              <a:t>It looks at two dimensions, market share and market growth, in order to assess new and existing products in terms of their market potential</a:t>
            </a:r>
          </a:p>
          <a:p>
            <a:r>
              <a:rPr lang="en-GB" dirty="0"/>
              <a:t>A business would place each individual product in its product portfolio (or product range) onto one of the quadrants of the Boston matrix </a:t>
            </a:r>
          </a:p>
        </p:txBody>
      </p:sp>
    </p:spTree>
    <p:extLst>
      <p:ext uri="{BB962C8B-B14F-4D97-AF65-F5344CB8AC3E}">
        <p14:creationId xmlns:p14="http://schemas.microsoft.com/office/powerpoint/2010/main" val="1975077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22082582"/>
              </p:ext>
            </p:extLst>
          </p:nvPr>
        </p:nvGraphicFramePr>
        <p:xfrm>
          <a:off x="1524000" y="1397000"/>
          <a:ext cx="6096000" cy="429768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endParaRPr lang="en-GB" dirty="0"/>
                    </a:p>
                    <a:p>
                      <a:endParaRPr lang="en-GB" dirty="0"/>
                    </a:p>
                    <a:p>
                      <a:endParaRPr lang="en-GB" dirty="0"/>
                    </a:p>
                    <a:p>
                      <a:endParaRPr lang="en-GB" dirty="0"/>
                    </a:p>
                    <a:p>
                      <a:endParaRPr lang="en-GB" dirty="0"/>
                    </a:p>
                    <a:p>
                      <a:endParaRPr lang="en-GB" dirty="0"/>
                    </a:p>
                    <a:p>
                      <a:endParaRPr lang="en-GB" dirty="0"/>
                    </a:p>
                  </a:txBody>
                  <a:tcPr/>
                </a:tc>
                <a:tc>
                  <a:txBody>
                    <a:bodyPr/>
                    <a:lstStyle/>
                    <a:p>
                      <a:endParaRPr lang="en-GB"/>
                    </a:p>
                  </a:txBody>
                  <a:tcPr/>
                </a:tc>
                <a:extLst>
                  <a:ext uri="{0D108BD9-81ED-4DB2-BD59-A6C34878D82A}">
                    <a16:rowId xmlns:a16="http://schemas.microsoft.com/office/drawing/2014/main" val="10000"/>
                  </a:ext>
                </a:extLst>
              </a:tr>
              <a:tr h="370840">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tc>
                  <a:txBody>
                    <a:bodyPr/>
                    <a:lstStyle/>
                    <a:p>
                      <a:endParaRPr lang="en-GB"/>
                    </a:p>
                  </a:txBody>
                  <a:tcPr/>
                </a:tc>
                <a:extLst>
                  <a:ext uri="{0D108BD9-81ED-4DB2-BD59-A6C34878D82A}">
                    <a16:rowId xmlns:a16="http://schemas.microsoft.com/office/drawing/2014/main" val="10001"/>
                  </a:ext>
                </a:extLst>
              </a:tr>
            </a:tbl>
          </a:graphicData>
        </a:graphic>
      </p:graphicFrame>
      <p:sp>
        <p:nvSpPr>
          <p:cNvPr id="5" name="TextBox 4"/>
          <p:cNvSpPr txBox="1"/>
          <p:nvPr/>
        </p:nvSpPr>
        <p:spPr>
          <a:xfrm>
            <a:off x="3707904" y="652046"/>
            <a:ext cx="1428148" cy="369332"/>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GB" dirty="0"/>
              <a:t>Market share</a:t>
            </a:r>
          </a:p>
        </p:txBody>
      </p:sp>
      <p:sp>
        <p:nvSpPr>
          <p:cNvPr id="6" name="TextBox 5"/>
          <p:cNvSpPr txBox="1"/>
          <p:nvPr/>
        </p:nvSpPr>
        <p:spPr>
          <a:xfrm>
            <a:off x="1532862" y="1012086"/>
            <a:ext cx="1958165" cy="369332"/>
          </a:xfrm>
          <a:prstGeom prst="rect">
            <a:avLst/>
          </a:prstGeom>
          <a:solidFill>
            <a:schemeClr val="accent4">
              <a:lumMod val="40000"/>
              <a:lumOff val="60000"/>
            </a:schemeClr>
          </a:solidFill>
        </p:spPr>
        <p:txBody>
          <a:bodyPr wrap="none" rtlCol="0">
            <a:spAutoFit/>
          </a:bodyPr>
          <a:lstStyle/>
          <a:p>
            <a:r>
              <a:rPr lang="en-GB" dirty="0"/>
              <a:t>High market share</a:t>
            </a:r>
          </a:p>
        </p:txBody>
      </p:sp>
      <p:sp>
        <p:nvSpPr>
          <p:cNvPr id="7" name="TextBox 6"/>
          <p:cNvSpPr txBox="1"/>
          <p:nvPr/>
        </p:nvSpPr>
        <p:spPr>
          <a:xfrm>
            <a:off x="5652120" y="986679"/>
            <a:ext cx="1852045" cy="369332"/>
          </a:xfrm>
          <a:prstGeom prst="rect">
            <a:avLst/>
          </a:prstGeom>
          <a:solidFill>
            <a:schemeClr val="accent3">
              <a:lumMod val="20000"/>
              <a:lumOff val="80000"/>
            </a:schemeClr>
          </a:solidFill>
        </p:spPr>
        <p:txBody>
          <a:bodyPr wrap="none" rtlCol="0">
            <a:spAutoFit/>
          </a:bodyPr>
          <a:lstStyle/>
          <a:p>
            <a:r>
              <a:rPr lang="en-GB" dirty="0"/>
              <a:t>Low market share</a:t>
            </a:r>
          </a:p>
        </p:txBody>
      </p:sp>
      <p:sp>
        <p:nvSpPr>
          <p:cNvPr id="8" name="TextBox 7"/>
          <p:cNvSpPr txBox="1"/>
          <p:nvPr/>
        </p:nvSpPr>
        <p:spPr>
          <a:xfrm>
            <a:off x="251520" y="3284984"/>
            <a:ext cx="913392" cy="646331"/>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GB" dirty="0"/>
              <a:t>Market </a:t>
            </a:r>
          </a:p>
          <a:p>
            <a:r>
              <a:rPr lang="en-GB" dirty="0"/>
              <a:t>Growth</a:t>
            </a:r>
          </a:p>
        </p:txBody>
      </p:sp>
      <p:sp>
        <p:nvSpPr>
          <p:cNvPr id="9" name="TextBox 8"/>
          <p:cNvSpPr txBox="1"/>
          <p:nvPr/>
        </p:nvSpPr>
        <p:spPr>
          <a:xfrm>
            <a:off x="539552" y="1556792"/>
            <a:ext cx="892232" cy="923330"/>
          </a:xfrm>
          <a:prstGeom prst="rect">
            <a:avLst/>
          </a:prstGeom>
          <a:solidFill>
            <a:schemeClr val="accent4">
              <a:lumMod val="40000"/>
              <a:lumOff val="60000"/>
            </a:schemeClr>
          </a:solidFill>
        </p:spPr>
        <p:txBody>
          <a:bodyPr wrap="none" rtlCol="0">
            <a:spAutoFit/>
          </a:bodyPr>
          <a:lstStyle/>
          <a:p>
            <a:r>
              <a:rPr lang="en-GB" dirty="0"/>
              <a:t>High </a:t>
            </a:r>
          </a:p>
          <a:p>
            <a:r>
              <a:rPr lang="en-GB" dirty="0"/>
              <a:t>Market</a:t>
            </a:r>
          </a:p>
          <a:p>
            <a:r>
              <a:rPr lang="en-GB" dirty="0"/>
              <a:t>Growth</a:t>
            </a:r>
          </a:p>
        </p:txBody>
      </p:sp>
      <p:sp>
        <p:nvSpPr>
          <p:cNvPr id="10" name="TextBox 9"/>
          <p:cNvSpPr txBox="1"/>
          <p:nvPr/>
        </p:nvSpPr>
        <p:spPr>
          <a:xfrm>
            <a:off x="539552" y="4725144"/>
            <a:ext cx="892232" cy="923330"/>
          </a:xfrm>
          <a:prstGeom prst="rect">
            <a:avLst/>
          </a:prstGeom>
          <a:solidFill>
            <a:schemeClr val="accent3">
              <a:lumMod val="20000"/>
              <a:lumOff val="80000"/>
            </a:schemeClr>
          </a:solidFill>
        </p:spPr>
        <p:txBody>
          <a:bodyPr wrap="none" rtlCol="0">
            <a:spAutoFit/>
          </a:bodyPr>
          <a:lstStyle/>
          <a:p>
            <a:r>
              <a:rPr lang="en-GB" dirty="0"/>
              <a:t>Low</a:t>
            </a:r>
          </a:p>
          <a:p>
            <a:r>
              <a:rPr lang="en-GB" dirty="0"/>
              <a:t>Market</a:t>
            </a:r>
          </a:p>
          <a:p>
            <a:r>
              <a:rPr lang="en-GB" dirty="0"/>
              <a:t>Growth</a:t>
            </a:r>
          </a:p>
        </p:txBody>
      </p:sp>
      <p:pic>
        <p:nvPicPr>
          <p:cNvPr id="2050" name="Picture 2" descr="C:\Users\Sarah Hilton\AppData\Local\Microsoft\Windows\Temporary Internet Files\Content.IE5\X4ND2733\cow[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3768352"/>
            <a:ext cx="2128704" cy="175602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Sarah Hilton\AppData\Local\Microsoft\Windows\Temporary Internet Files\Content.IE5\1HHQSUNX\question mark[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1474696"/>
            <a:ext cx="1800200" cy="19202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Sarah Hilton\AppData\Local\Microsoft\Windows\Temporary Internet Files\Content.IE5\7NDX9JF7\clipart002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4117576"/>
            <a:ext cx="1582936" cy="121513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Sarah Hilton\AppData\Local\Microsoft\Windows\Temporary Internet Files\Content.IE5\1HHQSUNX\300px-Star%2A.svg[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2084" y="1560989"/>
            <a:ext cx="1428750" cy="13096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90858" y="5949280"/>
            <a:ext cx="3262240"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GB" dirty="0"/>
              <a:t>The Boston Matrix or Boston Box</a:t>
            </a:r>
          </a:p>
        </p:txBody>
      </p:sp>
    </p:spTree>
    <p:extLst>
      <p:ext uri="{BB962C8B-B14F-4D97-AF65-F5344CB8AC3E}">
        <p14:creationId xmlns:p14="http://schemas.microsoft.com/office/powerpoint/2010/main" val="2997372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562074"/>
          </a:xfrm>
        </p:spPr>
        <p:txBody>
          <a:bodyPr>
            <a:normAutofit fontScale="90000"/>
          </a:bodyPr>
          <a:lstStyle/>
          <a:p>
            <a:r>
              <a:rPr lang="en-GB" dirty="0"/>
              <a:t>Boston Matrix Explained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94674678"/>
              </p:ext>
            </p:extLst>
          </p:nvPr>
        </p:nvGraphicFramePr>
        <p:xfrm>
          <a:off x="611560" y="1006194"/>
          <a:ext cx="8229600" cy="53949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r>
                        <a:rPr lang="en-GB" dirty="0"/>
                        <a:t>Star: </a:t>
                      </a:r>
                    </a:p>
                    <a:p>
                      <a:pPr marL="285750" indent="-285750">
                        <a:buFont typeface="Arial" panose="020B0604020202020204" pitchFamily="34" charset="0"/>
                        <a:buChar char="•"/>
                      </a:pPr>
                      <a:r>
                        <a:rPr lang="en-GB" dirty="0">
                          <a:solidFill>
                            <a:schemeClr val="tx1"/>
                          </a:solidFill>
                        </a:rPr>
                        <a:t>A product in this quarter will have high market share and high market growth</a:t>
                      </a:r>
                    </a:p>
                    <a:p>
                      <a:pPr marL="285750" indent="-285750">
                        <a:buFont typeface="Arial" panose="020B0604020202020204" pitchFamily="34" charset="0"/>
                        <a:buChar char="•"/>
                      </a:pPr>
                      <a:r>
                        <a:rPr lang="en-GB" dirty="0">
                          <a:solidFill>
                            <a:schemeClr val="tx1"/>
                          </a:solidFill>
                        </a:rPr>
                        <a:t>This product</a:t>
                      </a:r>
                      <a:r>
                        <a:rPr lang="en-GB" baseline="0" dirty="0">
                          <a:solidFill>
                            <a:schemeClr val="tx1"/>
                          </a:solidFill>
                        </a:rPr>
                        <a:t> may be in the growth phase of the product life cycle</a:t>
                      </a:r>
                    </a:p>
                    <a:p>
                      <a:pPr marL="285750" indent="-285750">
                        <a:buFont typeface="Arial" panose="020B0604020202020204" pitchFamily="34" charset="0"/>
                        <a:buChar char="•"/>
                      </a:pPr>
                      <a:r>
                        <a:rPr lang="en-GB" baseline="0" dirty="0">
                          <a:solidFill>
                            <a:schemeClr val="tx1"/>
                          </a:solidFill>
                        </a:rPr>
                        <a:t>Production of this product should remain consistent while profits are harvested</a:t>
                      </a:r>
                      <a:endParaRPr lang="en-GB" dirty="0">
                        <a:solidFill>
                          <a:schemeClr val="tx1"/>
                        </a:solidFill>
                      </a:endParaRPr>
                    </a:p>
                  </a:txBody>
                  <a:tcPr/>
                </a:tc>
                <a:tc>
                  <a:txBody>
                    <a:bodyPr/>
                    <a:lstStyle/>
                    <a:p>
                      <a:r>
                        <a:rPr lang="en-GB" dirty="0"/>
                        <a:t>Question mark:</a:t>
                      </a:r>
                    </a:p>
                    <a:p>
                      <a:pPr marL="285750" indent="-285750">
                        <a:buFont typeface="Arial" panose="020B0604020202020204" pitchFamily="34" charset="0"/>
                        <a:buChar char="•"/>
                      </a:pPr>
                      <a:r>
                        <a:rPr lang="en-GB" dirty="0">
                          <a:solidFill>
                            <a:schemeClr val="tx1"/>
                          </a:solidFill>
                        </a:rPr>
                        <a:t>Also known in some books as a problem child</a:t>
                      </a:r>
                    </a:p>
                    <a:p>
                      <a:pPr marL="285750" indent="-285750">
                        <a:buFont typeface="Arial" panose="020B0604020202020204" pitchFamily="34" charset="0"/>
                        <a:buChar char="•"/>
                      </a:pPr>
                      <a:r>
                        <a:rPr lang="en-GB" dirty="0">
                          <a:solidFill>
                            <a:schemeClr val="tx1"/>
                          </a:solidFill>
                        </a:rPr>
                        <a:t>A product in this</a:t>
                      </a:r>
                      <a:r>
                        <a:rPr lang="en-GB" baseline="0" dirty="0">
                          <a:solidFill>
                            <a:schemeClr val="tx1"/>
                          </a:solidFill>
                        </a:rPr>
                        <a:t> quarter enjoys high market growth but low market share</a:t>
                      </a:r>
                    </a:p>
                    <a:p>
                      <a:pPr marL="285750" indent="-285750">
                        <a:buFont typeface="Arial" panose="020B0604020202020204" pitchFamily="34" charset="0"/>
                        <a:buChar char="•"/>
                      </a:pPr>
                      <a:r>
                        <a:rPr lang="en-GB" baseline="0" dirty="0">
                          <a:solidFill>
                            <a:schemeClr val="tx1"/>
                          </a:solidFill>
                        </a:rPr>
                        <a:t>This product may have just been launched on the market and is building its customer loyalty</a:t>
                      </a:r>
                    </a:p>
                    <a:p>
                      <a:pPr marL="285750" indent="-285750">
                        <a:buFont typeface="Arial" panose="020B0604020202020204" pitchFamily="34" charset="0"/>
                        <a:buChar char="•"/>
                      </a:pPr>
                      <a:r>
                        <a:rPr lang="en-GB" baseline="0" dirty="0">
                          <a:solidFill>
                            <a:schemeClr val="tx1"/>
                          </a:solidFill>
                        </a:rPr>
                        <a:t>Products should be invested in while their market share builds</a:t>
                      </a:r>
                    </a:p>
                    <a:p>
                      <a:endParaRPr lang="en-GB" dirty="0"/>
                    </a:p>
                  </a:txBody>
                  <a:tcPr/>
                </a:tc>
                <a:extLst>
                  <a:ext uri="{0D108BD9-81ED-4DB2-BD59-A6C34878D82A}">
                    <a16:rowId xmlns:a16="http://schemas.microsoft.com/office/drawing/2014/main" val="10000"/>
                  </a:ext>
                </a:extLst>
              </a:tr>
              <a:tr h="370840">
                <a:tc>
                  <a:txBody>
                    <a:bodyPr/>
                    <a:lstStyle/>
                    <a:p>
                      <a:r>
                        <a:rPr lang="en-GB" b="1" dirty="0">
                          <a:solidFill>
                            <a:srgbClr val="FF0000"/>
                          </a:solidFill>
                        </a:rPr>
                        <a:t>Cash cow:</a:t>
                      </a:r>
                    </a:p>
                    <a:p>
                      <a:pPr marL="285750" indent="-285750">
                        <a:buFont typeface="Arial" panose="020B0604020202020204" pitchFamily="34" charset="0"/>
                        <a:buChar char="•"/>
                      </a:pPr>
                      <a:r>
                        <a:rPr lang="en-GB" dirty="0"/>
                        <a:t>Products in this</a:t>
                      </a:r>
                      <a:r>
                        <a:rPr lang="en-GB" baseline="0" dirty="0"/>
                        <a:t> quarter are reaching the maturity of their product life cycle but still have customer loyalty</a:t>
                      </a:r>
                    </a:p>
                    <a:p>
                      <a:pPr marL="285750" indent="-285750">
                        <a:buFont typeface="Arial" panose="020B0604020202020204" pitchFamily="34" charset="0"/>
                        <a:buChar char="•"/>
                      </a:pPr>
                      <a:r>
                        <a:rPr lang="en-GB" dirty="0"/>
                        <a:t>Products should be produced until sales</a:t>
                      </a:r>
                      <a:r>
                        <a:rPr lang="en-GB" baseline="0" dirty="0"/>
                        <a:t> start to decline</a:t>
                      </a:r>
                      <a:endParaRPr lang="en-GB" dirty="0"/>
                    </a:p>
                  </a:txBody>
                  <a:tcPr/>
                </a:tc>
                <a:tc>
                  <a:txBody>
                    <a:bodyPr/>
                    <a:lstStyle/>
                    <a:p>
                      <a:r>
                        <a:rPr lang="en-GB" b="1" dirty="0">
                          <a:solidFill>
                            <a:srgbClr val="FF0000"/>
                          </a:solidFill>
                        </a:rPr>
                        <a:t>Dog</a:t>
                      </a:r>
                      <a:r>
                        <a:rPr lang="en-GB" dirty="0"/>
                        <a:t>:</a:t>
                      </a:r>
                    </a:p>
                    <a:p>
                      <a:pPr marL="285750" indent="-285750">
                        <a:buFont typeface="Arial" panose="020B0604020202020204" pitchFamily="34" charset="0"/>
                        <a:buChar char="•"/>
                      </a:pPr>
                      <a:r>
                        <a:rPr lang="en-GB" dirty="0"/>
                        <a:t>Products in this quarter face declining sales in declining markets</a:t>
                      </a:r>
                    </a:p>
                    <a:p>
                      <a:pPr marL="285750" indent="-285750">
                        <a:buFont typeface="Arial" panose="020B0604020202020204" pitchFamily="34" charset="0"/>
                        <a:buChar char="•"/>
                      </a:pPr>
                      <a:r>
                        <a:rPr lang="en-GB" dirty="0"/>
                        <a:t>Products may be in the decline</a:t>
                      </a:r>
                      <a:r>
                        <a:rPr lang="en-GB" baseline="0" dirty="0"/>
                        <a:t> phase of their product life cycle</a:t>
                      </a:r>
                    </a:p>
                    <a:p>
                      <a:pPr marL="285750" indent="-285750">
                        <a:buFont typeface="Arial" panose="020B0604020202020204" pitchFamily="34" charset="0"/>
                        <a:buChar char="•"/>
                      </a:pPr>
                      <a:r>
                        <a:rPr lang="en-GB" baseline="0" dirty="0"/>
                        <a:t>For example video tapes or top hats</a:t>
                      </a:r>
                    </a:p>
                    <a:p>
                      <a:pPr marL="285750" indent="-285750">
                        <a:buFont typeface="Arial" panose="020B0604020202020204" pitchFamily="34" charset="0"/>
                        <a:buChar char="•"/>
                      </a:pPr>
                      <a:r>
                        <a:rPr lang="en-GB" baseline="0" dirty="0"/>
                        <a:t>These products should be removed from sale</a:t>
                      </a:r>
                      <a:endParaRPr lang="en-GB" dirty="0"/>
                    </a:p>
                  </a:txBody>
                  <a:tcPr/>
                </a:tc>
                <a:extLst>
                  <a:ext uri="{0D108BD9-81ED-4DB2-BD59-A6C34878D82A}">
                    <a16:rowId xmlns:a16="http://schemas.microsoft.com/office/drawing/2014/main" val="10001"/>
                  </a:ext>
                </a:extLst>
              </a:tr>
            </a:tbl>
          </a:graphicData>
        </a:graphic>
      </p:graphicFrame>
      <p:pic>
        <p:nvPicPr>
          <p:cNvPr id="3074" name="Picture 2" descr="C:\Users\Sarah Hilton\AppData\Local\Microsoft\Windows\Temporary Internet Files\Content.IE5\1HHQSUNX\300px-Star%2A.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476672"/>
            <a:ext cx="1068710" cy="97965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Sarah Hilton\AppData\Local\Microsoft\Windows\Temporary Internet Files\Content.IE5\1HHQSUNX\question mark[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530535"/>
            <a:ext cx="649403" cy="692696"/>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flipH="1">
            <a:off x="4355976" y="2690918"/>
            <a:ext cx="648072" cy="252028"/>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8" name="Right Arrow 7"/>
          <p:cNvSpPr/>
          <p:nvPr/>
        </p:nvSpPr>
        <p:spPr>
          <a:xfrm rot="16200000" flipH="1">
            <a:off x="2506450" y="3942429"/>
            <a:ext cx="720080" cy="252028"/>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9" name="Right Arrow 8"/>
          <p:cNvSpPr/>
          <p:nvPr/>
        </p:nvSpPr>
        <p:spPr>
          <a:xfrm rot="10800000" flipH="1">
            <a:off x="4283968" y="6093296"/>
            <a:ext cx="720080" cy="252028"/>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pic>
        <p:nvPicPr>
          <p:cNvPr id="3076" name="Picture 4" descr="C:\Users\Sarah Hilton\AppData\Local\Microsoft\Windows\Temporary Internet Files\Content.IE5\7NDX9JF7\clipart002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7278" y="3872166"/>
            <a:ext cx="790848" cy="60709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Sarah Hilton\AppData\Local\Microsoft\Windows\Temporary Internet Files\Content.IE5\X4ND2733\cow[1].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35696" y="3836235"/>
            <a:ext cx="740867" cy="611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57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728" y="404664"/>
            <a:ext cx="8311752" cy="1080120"/>
          </a:xfrm>
          <a:solidFill>
            <a:schemeClr val="accent6">
              <a:lumMod val="60000"/>
              <a:lumOff val="40000"/>
            </a:schemeClr>
          </a:solidFill>
        </p:spPr>
        <p:txBody>
          <a:bodyPr>
            <a:normAutofit/>
          </a:bodyPr>
          <a:lstStyle/>
          <a:p>
            <a:pPr algn="l"/>
            <a:r>
              <a:rPr lang="en-GB" dirty="0"/>
              <a:t>Starting Question:</a:t>
            </a:r>
          </a:p>
        </p:txBody>
      </p:sp>
      <p:sp>
        <p:nvSpPr>
          <p:cNvPr id="3" name="Content Placeholder 2"/>
          <p:cNvSpPr>
            <a:spLocks noGrp="1"/>
          </p:cNvSpPr>
          <p:nvPr>
            <p:ph idx="1"/>
          </p:nvPr>
        </p:nvSpPr>
        <p:spPr>
          <a:xfrm>
            <a:off x="580728" y="2204864"/>
            <a:ext cx="3970784" cy="4525963"/>
          </a:xfrm>
          <a:solidFill>
            <a:schemeClr val="accent6">
              <a:lumMod val="40000"/>
              <a:lumOff val="60000"/>
            </a:schemeClr>
          </a:solidFill>
        </p:spPr>
        <p:txBody>
          <a:bodyPr/>
          <a:lstStyle/>
          <a:p>
            <a:r>
              <a:rPr lang="en-GB" dirty="0"/>
              <a:t>This is cheese flavoured mouthwash from Doritos – any thoughts on this product?</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771253"/>
            <a:ext cx="4320476" cy="4094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r>
              <a:rPr lang="en-GB" dirty="0"/>
              <a:t>Uses of the BCG matrix</a:t>
            </a:r>
          </a:p>
        </p:txBody>
      </p:sp>
      <p:sp>
        <p:nvSpPr>
          <p:cNvPr id="3" name="Content Placeholder 2"/>
          <p:cNvSpPr>
            <a:spLocks noGrp="1"/>
          </p:cNvSpPr>
          <p:nvPr>
            <p:ph idx="1"/>
          </p:nvPr>
        </p:nvSpPr>
        <p:spPr>
          <a:xfrm>
            <a:off x="457200" y="1600200"/>
            <a:ext cx="5698976" cy="4525963"/>
          </a:xfrm>
        </p:spPr>
        <p:style>
          <a:lnRef idx="2">
            <a:schemeClr val="accent4"/>
          </a:lnRef>
          <a:fillRef idx="1">
            <a:schemeClr val="lt1"/>
          </a:fillRef>
          <a:effectRef idx="0">
            <a:schemeClr val="accent4"/>
          </a:effectRef>
          <a:fontRef idx="minor">
            <a:schemeClr val="dk1"/>
          </a:fontRef>
        </p:style>
        <p:txBody>
          <a:bodyPr>
            <a:normAutofit fontScale="62500" lnSpcReduction="20000"/>
          </a:bodyPr>
          <a:lstStyle/>
          <a:p>
            <a:r>
              <a:rPr lang="en-GB" dirty="0"/>
              <a:t>The BCG matrix is a good starting point when reviewing an existing product line to decide future strategy and budgets</a:t>
            </a:r>
          </a:p>
          <a:p>
            <a:r>
              <a:rPr lang="en-GB" dirty="0"/>
              <a:t>The market share is compared (relative to) against the largest competitor in the industry</a:t>
            </a:r>
          </a:p>
          <a:p>
            <a:r>
              <a:rPr lang="en-GB" dirty="0"/>
              <a:t>The BCG helps businesses analyse future opportunities or problems with their product portfolios</a:t>
            </a:r>
          </a:p>
          <a:p>
            <a:r>
              <a:rPr lang="en-GB" dirty="0"/>
              <a:t>The conclusions drawn from such an analysis are to transfer the surplus cash from cash cows to the stars and the question marks, and to close down or sell off the dogs. </a:t>
            </a:r>
          </a:p>
          <a:p>
            <a:r>
              <a:rPr lang="en-GB" dirty="0"/>
              <a:t>In the end, question marks reveal themselves as either dogs or stars, and cash cows become so drained of finance that they inevitably turn into dogs.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3376" y="1844824"/>
            <a:ext cx="2700300"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6516216" y="5445224"/>
            <a:ext cx="2497460" cy="1224136"/>
          </a:xfrm>
          <a:prstGeom prst="round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White chocolate Pringles – dog , star, problem child or cash cow?</a:t>
            </a:r>
          </a:p>
        </p:txBody>
      </p:sp>
    </p:spTree>
    <p:extLst>
      <p:ext uri="{BB962C8B-B14F-4D97-AF65-F5344CB8AC3E}">
        <p14:creationId xmlns:p14="http://schemas.microsoft.com/office/powerpoint/2010/main" val="16565344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Autofit/>
          </a:bodyPr>
          <a:lstStyle/>
          <a:p>
            <a:r>
              <a:rPr lang="en-GB" sz="3200" dirty="0"/>
              <a:t>limitations of using BCG Matrix in developing a corporate strategy</a:t>
            </a:r>
          </a:p>
        </p:txBody>
      </p:sp>
      <p:sp>
        <p:nvSpPr>
          <p:cNvPr id="3" name="Content Placeholder 2"/>
          <p:cNvSpPr>
            <a:spLocks noGrp="1"/>
          </p:cNvSpPr>
          <p:nvPr>
            <p:ph idx="1"/>
          </p:nvPr>
        </p:nvSpPr>
        <p:spPr>
          <a:xfrm>
            <a:off x="457200" y="1600200"/>
            <a:ext cx="5770984" cy="4925144"/>
          </a:xfrm>
        </p:spPr>
        <p:style>
          <a:lnRef idx="2">
            <a:schemeClr val="accent4"/>
          </a:lnRef>
          <a:fillRef idx="1">
            <a:schemeClr val="lt1"/>
          </a:fillRef>
          <a:effectRef idx="0">
            <a:schemeClr val="accent4"/>
          </a:effectRef>
          <a:fontRef idx="minor">
            <a:schemeClr val="dk1"/>
          </a:fontRef>
        </p:style>
        <p:txBody>
          <a:bodyPr>
            <a:normAutofit fontScale="70000" lnSpcReduction="20000"/>
          </a:bodyPr>
          <a:lstStyle/>
          <a:p>
            <a:r>
              <a:rPr lang="en-GB" dirty="0"/>
              <a:t>BCG matrix classifies businesses as low and high, but generally businesses can be medium also. Thus, the true nature of business may not be reflected.</a:t>
            </a:r>
          </a:p>
          <a:p>
            <a:r>
              <a:rPr lang="en-GB" dirty="0"/>
              <a:t>The market is not clearly defined in this model.</a:t>
            </a:r>
          </a:p>
          <a:p>
            <a:r>
              <a:rPr lang="en-GB" dirty="0"/>
              <a:t>High market share does not always leads to high profits. There are high costs also involved with high market share.</a:t>
            </a:r>
          </a:p>
          <a:p>
            <a:r>
              <a:rPr lang="en-GB" dirty="0"/>
              <a:t>Growth rate and relative market share are not the only indicators of profitability. This model ignores and overlooks other indicators of profitability.</a:t>
            </a:r>
          </a:p>
          <a:p>
            <a:r>
              <a:rPr lang="en-GB" dirty="0"/>
              <a:t>This four-celled approach is considered as to be too simplistic.</a:t>
            </a:r>
          </a:p>
          <a:p>
            <a:r>
              <a:rPr lang="en-GB" dirty="0"/>
              <a:t>See an interactive BCG matrix demo </a:t>
            </a:r>
            <a:r>
              <a:rPr lang="en-GB" dirty="0">
                <a:hlinkClick r:id="rId3"/>
              </a:rPr>
              <a:t>here</a:t>
            </a:r>
            <a:endParaRPr lang="en-GB" dirty="0"/>
          </a:p>
        </p:txBody>
      </p:sp>
      <p:sp>
        <p:nvSpPr>
          <p:cNvPr id="4" name="Rounded Rectangle 3"/>
          <p:cNvSpPr/>
          <p:nvPr/>
        </p:nvSpPr>
        <p:spPr>
          <a:xfrm>
            <a:off x="6516216" y="1556792"/>
            <a:ext cx="2304256" cy="1656184"/>
          </a:xfrm>
          <a:prstGeom prst="roundRect">
            <a:avLst/>
          </a:prstGeom>
          <a:solidFill>
            <a:schemeClr val="accent1">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Try a BCG matrix quiz </a:t>
            </a:r>
            <a:r>
              <a:rPr lang="en-GB" dirty="0">
                <a:hlinkClick r:id="rId4"/>
              </a:rPr>
              <a:t>here</a:t>
            </a:r>
            <a:endParaRPr lang="en-GB"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0263" y="3645024"/>
            <a:ext cx="2769539"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6360263" y="5589240"/>
            <a:ext cx="2676233" cy="864096"/>
          </a:xfrm>
          <a:prstGeom prst="round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Trump the game – dog or star?</a:t>
            </a:r>
          </a:p>
        </p:txBody>
      </p:sp>
    </p:spTree>
    <p:extLst>
      <p:ext uri="{BB962C8B-B14F-4D97-AF65-F5344CB8AC3E}">
        <p14:creationId xmlns:p14="http://schemas.microsoft.com/office/powerpoint/2010/main" val="471813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en-GB" dirty="0"/>
              <a:t>What do you think– dogs, stars, cash cows or problem children?</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6" y="1663572"/>
            <a:ext cx="1905000"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1701672"/>
            <a:ext cx="3333750" cy="390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3502" y="1701672"/>
            <a:ext cx="3333750" cy="349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080" y="4293096"/>
            <a:ext cx="1685925"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3688" y="5145977"/>
            <a:ext cx="1944216" cy="1588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5603157"/>
            <a:ext cx="1385752" cy="923330"/>
          </a:xfrm>
          <a:prstGeom prst="rect">
            <a:avLst/>
          </a:prstGeom>
          <a:noFill/>
        </p:spPr>
        <p:txBody>
          <a:bodyPr wrap="square" rtlCol="0">
            <a:spAutoFit/>
          </a:bodyPr>
          <a:lstStyle/>
          <a:p>
            <a:r>
              <a:rPr lang="en-GB" dirty="0"/>
              <a:t>Yoga trousers for men</a:t>
            </a:r>
          </a:p>
        </p:txBody>
      </p:sp>
      <p:sp>
        <p:nvSpPr>
          <p:cNvPr id="5" name="TextBox 4"/>
          <p:cNvSpPr txBox="1"/>
          <p:nvPr/>
        </p:nvSpPr>
        <p:spPr>
          <a:xfrm>
            <a:off x="2092030" y="1663572"/>
            <a:ext cx="1287532" cy="369332"/>
          </a:xfrm>
          <a:prstGeom prst="rect">
            <a:avLst/>
          </a:prstGeom>
          <a:noFill/>
        </p:spPr>
        <p:txBody>
          <a:bodyPr wrap="none" rtlCol="0">
            <a:spAutoFit/>
          </a:bodyPr>
          <a:lstStyle/>
          <a:p>
            <a:r>
              <a:rPr lang="en-GB" dirty="0"/>
              <a:t>Beer holder</a:t>
            </a:r>
          </a:p>
        </p:txBody>
      </p:sp>
      <p:sp>
        <p:nvSpPr>
          <p:cNvPr id="6" name="TextBox 5"/>
          <p:cNvSpPr txBox="1"/>
          <p:nvPr/>
        </p:nvSpPr>
        <p:spPr>
          <a:xfrm>
            <a:off x="3707904" y="5976254"/>
            <a:ext cx="1070614" cy="369332"/>
          </a:xfrm>
          <a:prstGeom prst="rect">
            <a:avLst/>
          </a:prstGeom>
          <a:noFill/>
        </p:spPr>
        <p:txBody>
          <a:bodyPr wrap="none" rtlCol="0">
            <a:spAutoFit/>
          </a:bodyPr>
          <a:lstStyle/>
          <a:p>
            <a:r>
              <a:rPr lang="en-GB" dirty="0"/>
              <a:t>Emoji hat</a:t>
            </a:r>
          </a:p>
        </p:txBody>
      </p:sp>
      <p:sp>
        <p:nvSpPr>
          <p:cNvPr id="7" name="TextBox 6"/>
          <p:cNvSpPr txBox="1"/>
          <p:nvPr/>
        </p:nvSpPr>
        <p:spPr>
          <a:xfrm>
            <a:off x="7452320" y="5301208"/>
            <a:ext cx="1451038" cy="369332"/>
          </a:xfrm>
          <a:prstGeom prst="rect">
            <a:avLst/>
          </a:prstGeom>
          <a:noFill/>
        </p:spPr>
        <p:txBody>
          <a:bodyPr wrap="none" rtlCol="0">
            <a:spAutoFit/>
          </a:bodyPr>
          <a:lstStyle/>
          <a:p>
            <a:r>
              <a:rPr lang="en-GB" dirty="0"/>
              <a:t>Phone holder</a:t>
            </a:r>
          </a:p>
        </p:txBody>
      </p:sp>
      <p:sp>
        <p:nvSpPr>
          <p:cNvPr id="8" name="TextBox 7"/>
          <p:cNvSpPr txBox="1"/>
          <p:nvPr/>
        </p:nvSpPr>
        <p:spPr>
          <a:xfrm>
            <a:off x="6804248" y="6345586"/>
            <a:ext cx="1764522" cy="369332"/>
          </a:xfrm>
          <a:prstGeom prst="rect">
            <a:avLst/>
          </a:prstGeom>
          <a:noFill/>
        </p:spPr>
        <p:txBody>
          <a:bodyPr wrap="none" rtlCol="0">
            <a:spAutoFit/>
          </a:bodyPr>
          <a:lstStyle/>
          <a:p>
            <a:r>
              <a:rPr lang="en-GB" dirty="0"/>
              <a:t>Sweet corn drink</a:t>
            </a:r>
          </a:p>
        </p:txBody>
      </p:sp>
    </p:spTree>
    <p:extLst>
      <p:ext uri="{BB962C8B-B14F-4D97-AF65-F5344CB8AC3E}">
        <p14:creationId xmlns:p14="http://schemas.microsoft.com/office/powerpoint/2010/main" val="23439169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n-GB" dirty="0"/>
              <a:t>Achieving competitive advantage through distinctive capabilities</a:t>
            </a:r>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7288640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GB" dirty="0"/>
              <a:t>Kay’s Distinctive capabilities</a:t>
            </a:r>
          </a:p>
        </p:txBody>
      </p:sp>
      <p:sp>
        <p:nvSpPr>
          <p:cNvPr id="5" name="Content Placeholder 4"/>
          <p:cNvSpPr>
            <a:spLocks noGrp="1"/>
          </p:cNvSpPr>
          <p:nvPr>
            <p:ph idx="1"/>
          </p:nvPr>
        </p:nvSpPr>
        <p:spPr>
          <a:xfrm>
            <a:off x="457200" y="1600200"/>
            <a:ext cx="6347048" cy="4525963"/>
          </a:xfrm>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r>
              <a:rPr lang="en-GB" dirty="0"/>
              <a:t>John Kay in 1993 argued that some outstanding businesses got their strength from their relationships with their employees / customers / suppliers</a:t>
            </a:r>
          </a:p>
          <a:p>
            <a:endParaRPr lang="en-GB" dirty="0"/>
          </a:p>
          <a:p>
            <a:pPr marL="0" indent="0">
              <a:buNone/>
            </a:pPr>
            <a:endParaRPr lang="en-GB" dirty="0"/>
          </a:p>
          <a:p>
            <a:r>
              <a:rPr lang="en-GB" dirty="0"/>
              <a:t>Key to success was the </a:t>
            </a:r>
            <a:r>
              <a:rPr lang="en-GB" u="sng" dirty="0"/>
              <a:t>continuity and stability of relationships</a:t>
            </a:r>
            <a:r>
              <a:rPr lang="en-GB" dirty="0"/>
              <a:t> with these three groups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1772816"/>
            <a:ext cx="1771650" cy="258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38442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4888" y="273139"/>
            <a:ext cx="8229600" cy="1143000"/>
          </a:xfrm>
        </p:spPr>
        <p:style>
          <a:lnRef idx="2">
            <a:schemeClr val="accent2"/>
          </a:lnRef>
          <a:fillRef idx="1">
            <a:schemeClr val="lt1"/>
          </a:fillRef>
          <a:effectRef idx="0">
            <a:schemeClr val="accent2"/>
          </a:effectRef>
          <a:fontRef idx="minor">
            <a:schemeClr val="dk1"/>
          </a:fontRef>
        </p:style>
        <p:txBody>
          <a:bodyPr/>
          <a:lstStyle/>
          <a:p>
            <a:r>
              <a:rPr lang="en-GB" dirty="0"/>
              <a:t>Kay’s Distinctive capabilities</a:t>
            </a:r>
          </a:p>
        </p:txBody>
      </p:sp>
      <p:sp>
        <p:nvSpPr>
          <p:cNvPr id="5" name="Content Placeholder 4"/>
          <p:cNvSpPr>
            <a:spLocks noGrp="1"/>
          </p:cNvSpPr>
          <p:nvPr>
            <p:ph idx="1"/>
          </p:nvPr>
        </p:nvSpPr>
        <p:spPr>
          <a:xfrm>
            <a:off x="251520" y="1700808"/>
            <a:ext cx="7643192" cy="4813995"/>
          </a:xfrm>
        </p:spPr>
        <p:style>
          <a:lnRef idx="2">
            <a:schemeClr val="accent4"/>
          </a:lnRef>
          <a:fillRef idx="1">
            <a:schemeClr val="lt1"/>
          </a:fillRef>
          <a:effectRef idx="0">
            <a:schemeClr val="accent4"/>
          </a:effectRef>
          <a:fontRef idx="minor">
            <a:schemeClr val="dk1"/>
          </a:fontRef>
        </p:style>
        <p:txBody>
          <a:bodyPr>
            <a:normAutofit/>
          </a:bodyPr>
          <a:lstStyle/>
          <a:p>
            <a:r>
              <a:rPr lang="en-GB" sz="2400" dirty="0">
                <a:latin typeface="Comic Sans MS" panose="030F0702030302020204" pitchFamily="66" charset="0"/>
              </a:rPr>
              <a:t>He also argued that there were 3 distinctive capabilities (DC) that could create added value and give a business competitive advantage.  These were:</a:t>
            </a:r>
          </a:p>
          <a:p>
            <a:endParaRPr lang="en-GB" sz="2400" dirty="0">
              <a:latin typeface="Comic Sans MS" panose="030F0702030302020204" pitchFamily="66" charset="0"/>
            </a:endParaRPr>
          </a:p>
          <a:p>
            <a:pPr>
              <a:buBlip>
                <a:blip r:embed="rId2"/>
              </a:buBlip>
            </a:pPr>
            <a:r>
              <a:rPr lang="en-GB" dirty="0"/>
              <a:t>Architecture – relationships with employees, suppliers, customers</a:t>
            </a:r>
          </a:p>
          <a:p>
            <a:pPr>
              <a:buBlip>
                <a:blip r:embed="rId2"/>
              </a:buBlip>
            </a:pPr>
            <a:r>
              <a:rPr lang="en-GB" dirty="0"/>
              <a:t>Reputation – through the customer experience</a:t>
            </a:r>
          </a:p>
          <a:p>
            <a:pPr>
              <a:buBlip>
                <a:blip r:embed="rId2"/>
              </a:buBlip>
            </a:pPr>
            <a:r>
              <a:rPr lang="en-GB" dirty="0"/>
              <a:t>Innovation – bringing inventions to market</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476" y="273139"/>
            <a:ext cx="1523523" cy="2219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92007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51520" y="404664"/>
            <a:ext cx="6552728" cy="6264696"/>
          </a:xfrm>
        </p:spPr>
        <p:style>
          <a:lnRef idx="2">
            <a:schemeClr val="accent4"/>
          </a:lnRef>
          <a:fillRef idx="1">
            <a:schemeClr val="lt1"/>
          </a:fillRef>
          <a:effectRef idx="0">
            <a:schemeClr val="accent4"/>
          </a:effectRef>
          <a:fontRef idx="minor">
            <a:schemeClr val="dk1"/>
          </a:fontRef>
        </p:style>
        <p:txBody>
          <a:bodyPr>
            <a:normAutofit/>
          </a:bodyPr>
          <a:lstStyle/>
          <a:p>
            <a:endParaRPr lang="en-GB" sz="2400" dirty="0">
              <a:latin typeface="Comic Sans MS" panose="030F0702030302020204" pitchFamily="66" charset="0"/>
            </a:endParaRPr>
          </a:p>
          <a:p>
            <a:pPr>
              <a:buBlip>
                <a:blip r:embed="rId2"/>
              </a:buBlip>
            </a:pPr>
            <a:r>
              <a:rPr lang="en-GB" dirty="0"/>
              <a:t>Architecture – relationships with employees, suppliers, customers</a:t>
            </a:r>
          </a:p>
          <a:p>
            <a:pPr>
              <a:buBlip>
                <a:blip r:embed="rId2"/>
              </a:buBlip>
            </a:pPr>
            <a:endParaRPr lang="en-GB" dirty="0"/>
          </a:p>
          <a:p>
            <a:pPr>
              <a:buBlip>
                <a:blip r:embed="rId2"/>
              </a:buBlip>
            </a:pPr>
            <a:endParaRPr lang="en-GB" dirty="0"/>
          </a:p>
          <a:p>
            <a:pPr>
              <a:buBlip>
                <a:blip r:embed="rId2"/>
              </a:buBlip>
            </a:pPr>
            <a:r>
              <a:rPr lang="en-GB" dirty="0"/>
              <a:t>Reputation – through the customer experience</a:t>
            </a:r>
          </a:p>
          <a:p>
            <a:pPr>
              <a:buBlip>
                <a:blip r:embed="rId2"/>
              </a:buBlip>
            </a:pPr>
            <a:endParaRPr lang="en-GB" dirty="0"/>
          </a:p>
          <a:p>
            <a:pPr marL="0" indent="0">
              <a:buNone/>
            </a:pPr>
            <a:endParaRPr lang="en-GB" dirty="0"/>
          </a:p>
          <a:p>
            <a:pPr>
              <a:buBlip>
                <a:blip r:embed="rId2"/>
              </a:buBlip>
            </a:pPr>
            <a:r>
              <a:rPr lang="en-GB" dirty="0"/>
              <a:t>Innovation – bringing inventions to market</a:t>
            </a: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0"/>
          <a:stretch/>
        </p:blipFill>
        <p:spPr bwMode="auto">
          <a:xfrm>
            <a:off x="6661394" y="5044585"/>
            <a:ext cx="2482606"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7324" y="-160464"/>
            <a:ext cx="2133600" cy="2133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8264" y="2420888"/>
            <a:ext cx="1956443" cy="1728192"/>
          </a:xfrm>
          <a:prstGeom prst="rect">
            <a:avLst/>
          </a:prstGeom>
        </p:spPr>
      </p:pic>
    </p:spTree>
    <p:extLst>
      <p:ext uri="{BB962C8B-B14F-4D97-AF65-F5344CB8AC3E}">
        <p14:creationId xmlns:p14="http://schemas.microsoft.com/office/powerpoint/2010/main" val="197824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 calcmode="lin" valueType="num">
                                      <p:cBhvr additive="base">
                                        <p:cTn id="2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Research Task</a:t>
            </a:r>
          </a:p>
        </p:txBody>
      </p:sp>
      <p:sp>
        <p:nvSpPr>
          <p:cNvPr id="3" name="Content Placeholder 2"/>
          <p:cNvSpPr>
            <a:spLocks noGrp="1"/>
          </p:cNvSpPr>
          <p:nvPr>
            <p:ph idx="1"/>
          </p:nvPr>
        </p:nvSpPr>
        <p:spPr>
          <a:xfrm>
            <a:off x="457200" y="1600201"/>
            <a:ext cx="8229600" cy="3196952"/>
          </a:xfrm>
        </p:spPr>
        <p:txBody>
          <a:bodyPr>
            <a:normAutofit fontScale="85000" lnSpcReduction="20000"/>
          </a:bodyPr>
          <a:lstStyle/>
          <a:p>
            <a:r>
              <a:rPr lang="en-GB" dirty="0"/>
              <a:t>Architecture, Reputation and Innovation</a:t>
            </a:r>
          </a:p>
          <a:p>
            <a:endParaRPr lang="en-GB" dirty="0"/>
          </a:p>
          <a:p>
            <a:r>
              <a:rPr lang="en-GB" dirty="0"/>
              <a:t>Find a business that has </a:t>
            </a:r>
            <a:r>
              <a:rPr lang="en-GB"/>
              <a:t>created competitive </a:t>
            </a:r>
            <a:r>
              <a:rPr lang="en-GB" dirty="0"/>
              <a:t>advantage through these:</a:t>
            </a:r>
          </a:p>
          <a:p>
            <a:r>
              <a:rPr lang="en-GB" dirty="0"/>
              <a:t>Find a business that has lost the Architecture, reputation and innovation</a:t>
            </a:r>
          </a:p>
          <a:p>
            <a:endParaRPr lang="en-GB" dirty="0"/>
          </a:p>
          <a:p>
            <a:r>
              <a:rPr lang="en-GB" dirty="0"/>
              <a:t>(6 examples expected and explained) </a:t>
            </a:r>
          </a:p>
        </p:txBody>
      </p:sp>
      <p:pic>
        <p:nvPicPr>
          <p:cNvPr id="6151" name="Picture 7" descr="https://res.cloudinary.com/lush/image/upload/s--1kX9rWxy--/c_fill,h_200,q_jpegmini,w_200/Godiva%20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68912"/>
            <a:ext cx="1040904" cy="1040904"/>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descr="https://res.cloudinary.com/lush/image/upload/s--IplVIooO--/c_fill,h_200,q_jpegmini,w_200/v1/products/main/38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4193"/>
            <a:ext cx="864096" cy="86409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1" descr="Image result for first direc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689967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n-GB" dirty="0"/>
              <a:t>Effect of strategic and tactical decisions on human, physical, and financial resources</a:t>
            </a:r>
          </a:p>
        </p:txBody>
      </p:sp>
    </p:spTree>
    <p:extLst>
      <p:ext uri="{BB962C8B-B14F-4D97-AF65-F5344CB8AC3E}">
        <p14:creationId xmlns:p14="http://schemas.microsoft.com/office/powerpoint/2010/main" val="5064338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2132856"/>
            <a:ext cx="8568952" cy="4176464"/>
          </a:xfrm>
          <a:solidFill>
            <a:schemeClr val="bg1">
              <a:alpha val="53000"/>
            </a:schemeClr>
          </a:solidFill>
        </p:spPr>
        <p:txBody>
          <a:bodyPr>
            <a:normAutofit fontScale="90000"/>
          </a:bodyPr>
          <a:lstStyle/>
          <a:p>
            <a:pPr marL="0" indent="0"/>
            <a:r>
              <a:rPr lang="en-GB" dirty="0"/>
              <a:t>Who made the sixth-form centre move decision?</a:t>
            </a:r>
            <a:br>
              <a:rPr lang="en-GB" dirty="0"/>
            </a:br>
            <a:br>
              <a:rPr lang="en-GB" dirty="0"/>
            </a:br>
            <a:r>
              <a:rPr lang="en-GB" dirty="0"/>
              <a:t>What were the reasons?</a:t>
            </a:r>
            <a:br>
              <a:rPr lang="en-GB" dirty="0"/>
            </a:br>
            <a:br>
              <a:rPr lang="en-GB" dirty="0"/>
            </a:br>
            <a:br>
              <a:rPr lang="en-GB" dirty="0"/>
            </a:br>
            <a:r>
              <a:rPr lang="en-GB" dirty="0"/>
              <a:t>Good idea?</a:t>
            </a:r>
            <a:br>
              <a:rPr lang="en-GB" dirty="0"/>
            </a:br>
            <a:br>
              <a:rPr lang="en-GB" dirty="0"/>
            </a:br>
            <a:br>
              <a:rPr lang="en-GB" dirty="0"/>
            </a:br>
            <a:br>
              <a:rPr lang="en-GB" dirty="0"/>
            </a:br>
            <a:br>
              <a:rPr lang="en-GB" dirty="0"/>
            </a:br>
            <a:endParaRPr lang="en-GB" dirty="0"/>
          </a:p>
        </p:txBody>
      </p:sp>
      <p:sp>
        <p:nvSpPr>
          <p:cNvPr id="3" name="Title 1"/>
          <p:cNvSpPr txBox="1">
            <a:spLocks/>
          </p:cNvSpPr>
          <p:nvPr/>
        </p:nvSpPr>
        <p:spPr>
          <a:xfrm>
            <a:off x="649796" y="476672"/>
            <a:ext cx="7772400" cy="1362075"/>
          </a:xfrm>
          <a:prstGeom prst="rect">
            <a:avLst/>
          </a:prstGeom>
          <a:solidFill>
            <a:schemeClr val="bg1"/>
          </a:solidFill>
        </p:spPr>
        <p:txBody>
          <a:bodyPr vert="horz" lIns="91440" tIns="45720" rIns="91440" bIns="45720" rtlCol="0" anchor="t">
            <a:normAutofit fontScale="90000"/>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r>
              <a:rPr lang="en-GB" dirty="0" err="1"/>
              <a:t>Lq</a:t>
            </a:r>
            <a:r>
              <a:rPr lang="en-GB" dirty="0"/>
              <a:t>: what is the Effect of strategic and tactical decisions?</a:t>
            </a:r>
          </a:p>
        </p:txBody>
      </p:sp>
    </p:spTree>
    <p:extLst>
      <p:ext uri="{BB962C8B-B14F-4D97-AF65-F5344CB8AC3E}">
        <p14:creationId xmlns:p14="http://schemas.microsoft.com/office/powerpoint/2010/main" val="3454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GB" dirty="0"/>
              <a:t>From the specification</a:t>
            </a:r>
          </a:p>
        </p:txBody>
      </p:sp>
      <p:sp>
        <p:nvSpPr>
          <p:cNvPr id="3" name="Content Placeholder 2"/>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a:bodyPr>
          <a:lstStyle/>
          <a:p>
            <a:pPr marL="0" indent="0">
              <a:buNone/>
            </a:pPr>
            <a:r>
              <a:rPr lang="en-GB" dirty="0"/>
              <a:t>a) Development of corporate strategy:</a:t>
            </a:r>
          </a:p>
          <a:p>
            <a:pPr lvl="2" indent="-342900">
              <a:buBlip>
                <a:blip r:embed="rId2"/>
              </a:buBlip>
            </a:pPr>
            <a:r>
              <a:rPr lang="en-GB" dirty="0"/>
              <a:t>Ansoff’s Matrix</a:t>
            </a:r>
          </a:p>
          <a:p>
            <a:pPr lvl="2" indent="-342900">
              <a:buBlip>
                <a:blip r:embed="rId2"/>
              </a:buBlip>
            </a:pPr>
            <a:r>
              <a:rPr lang="en-GB" dirty="0"/>
              <a:t>Porter’s Strategic Matrix</a:t>
            </a:r>
          </a:p>
          <a:p>
            <a:pPr marL="0" indent="0">
              <a:buNone/>
            </a:pPr>
            <a:r>
              <a:rPr lang="en-GB" dirty="0"/>
              <a:t>b) Aim of portfolio analysis</a:t>
            </a:r>
          </a:p>
          <a:p>
            <a:pPr marL="0" indent="0">
              <a:buNone/>
            </a:pPr>
            <a:r>
              <a:rPr lang="en-GB" dirty="0"/>
              <a:t>c) Achieving competitive advantage through distinctive capabilities</a:t>
            </a:r>
          </a:p>
          <a:p>
            <a:pPr marL="0" indent="0">
              <a:buNone/>
            </a:pPr>
            <a:r>
              <a:rPr lang="en-GB" dirty="0"/>
              <a:t>d) Effect of strategic and tactical decisions on human, physical, and financial resources</a:t>
            </a:r>
          </a:p>
        </p:txBody>
      </p:sp>
    </p:spTree>
    <p:extLst>
      <p:ext uri="{BB962C8B-B14F-4D97-AF65-F5344CB8AC3E}">
        <p14:creationId xmlns:p14="http://schemas.microsoft.com/office/powerpoint/2010/main" val="6333116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normAutofit/>
          </a:bodyPr>
          <a:lstStyle/>
          <a:p>
            <a:r>
              <a:rPr lang="en-GB" dirty="0"/>
              <a:t>Strategic vs tactical decisions</a:t>
            </a:r>
          </a:p>
        </p:txBody>
      </p:sp>
      <p:sp>
        <p:nvSpPr>
          <p:cNvPr id="5" name="Content Placeholder 4"/>
          <p:cNvSpPr>
            <a:spLocks noGrp="1"/>
          </p:cNvSpPr>
          <p:nvPr>
            <p:ph idx="1"/>
          </p:nvPr>
        </p:nvSpPr>
        <p:spPr>
          <a:xfrm>
            <a:off x="457200" y="1600201"/>
            <a:ext cx="8229600" cy="1180728"/>
          </a:xfrm>
        </p:spPr>
        <p:txBody>
          <a:bodyPr/>
          <a:lstStyle/>
          <a:p>
            <a:r>
              <a:rPr lang="en-GB" dirty="0"/>
              <a:t>Use the video to list the main features of strategic vs and tactics (</a:t>
            </a:r>
            <a:r>
              <a:rPr lang="en-GB" dirty="0">
                <a:hlinkClick r:id="rId26"/>
              </a:rPr>
              <a:t>here </a:t>
            </a:r>
            <a:r>
              <a:rPr lang="en-GB" dirty="0"/>
              <a:t>)</a:t>
            </a:r>
          </a:p>
        </p:txBody>
      </p:sp>
      <p:graphicFrame>
        <p:nvGraphicFramePr>
          <p:cNvPr id="2" name="Table 1"/>
          <p:cNvGraphicFramePr>
            <a:graphicFrameLocks noGrp="1"/>
          </p:cNvGraphicFramePr>
          <p:nvPr>
            <p:extLst>
              <p:ext uri="{D42A27DB-BD31-4B8C-83A1-F6EECF244321}">
                <p14:modId xmlns:p14="http://schemas.microsoft.com/office/powerpoint/2010/main" val="2335979383"/>
              </p:ext>
            </p:extLst>
          </p:nvPr>
        </p:nvGraphicFramePr>
        <p:xfrm>
          <a:off x="827584" y="2780928"/>
          <a:ext cx="7632848" cy="3531840"/>
        </p:xfrm>
        <a:graphic>
          <a:graphicData uri="http://schemas.openxmlformats.org/drawingml/2006/table">
            <a:tbl>
              <a:tblPr firstRow="1" bandRow="1">
                <a:tableStyleId>{93296810-A885-4BE3-A3E7-6D5BEEA58F35}</a:tableStyleId>
              </a:tblPr>
              <a:tblGrid>
                <a:gridCol w="3816424">
                  <a:extLst>
                    <a:ext uri="{9D8B030D-6E8A-4147-A177-3AD203B41FA5}">
                      <a16:colId xmlns:a16="http://schemas.microsoft.com/office/drawing/2014/main" val="20000"/>
                    </a:ext>
                  </a:extLst>
                </a:gridCol>
                <a:gridCol w="3816424">
                  <a:extLst>
                    <a:ext uri="{9D8B030D-6E8A-4147-A177-3AD203B41FA5}">
                      <a16:colId xmlns:a16="http://schemas.microsoft.com/office/drawing/2014/main" val="20001"/>
                    </a:ext>
                  </a:extLst>
                </a:gridCol>
              </a:tblGrid>
              <a:tr h="432048">
                <a:tc>
                  <a:txBody>
                    <a:bodyPr/>
                    <a:lstStyle/>
                    <a:p>
                      <a:r>
                        <a:rPr lang="en-GB" sz="2400" dirty="0"/>
                        <a:t>Strategic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a:t>Tactical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20080">
                <a:tc>
                  <a:txBody>
                    <a:bodyPr/>
                    <a:lstStyle/>
                    <a:p>
                      <a:r>
                        <a:rPr lang="en-GB" dirty="0"/>
                        <a:t>Long term</a:t>
                      </a:r>
                      <a:r>
                        <a:rPr lang="en-GB" baseline="0" dirty="0"/>
                        <a:t> direction of the business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Short or medium</a:t>
                      </a:r>
                      <a:r>
                        <a:rPr lang="en-GB" baseline="0" dirty="0"/>
                        <a:t> term decisions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20080">
                <a:tc>
                  <a:txBody>
                    <a:bodyPr/>
                    <a:lstStyle/>
                    <a:p>
                      <a:r>
                        <a:rPr lang="en-GB" dirty="0"/>
                        <a:t>What the business will do to meet its aims and </a:t>
                      </a:r>
                      <a:r>
                        <a:rPr lang="en-GB" baseline="0" dirty="0"/>
                        <a:t>objectives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How the business will implement its strategy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20080">
                <a:tc>
                  <a:txBody>
                    <a:bodyPr/>
                    <a:lstStyle/>
                    <a:p>
                      <a:r>
                        <a:rPr lang="en-GB" dirty="0"/>
                        <a:t>Pro-active decision making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Reactive</a:t>
                      </a:r>
                      <a:r>
                        <a:rPr lang="en-GB" baseline="0" dirty="0"/>
                        <a:t> to competitor actions </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2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Forward thinking, future planning</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Present day</a:t>
                      </a:r>
                      <a:r>
                        <a:rPr lang="en-GB" baseline="0" dirty="0"/>
                        <a:t> thinking, what is happening now that needs dealing with</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Rectangle 2"/>
          <p:cNvSpPr/>
          <p:nvPr/>
        </p:nvSpPr>
        <p:spPr>
          <a:xfrm>
            <a:off x="899592" y="3284984"/>
            <a:ext cx="3672408" cy="309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695223" y="3284984"/>
            <a:ext cx="3672408" cy="309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SMARTInkShape-Group46"/>
          <p:cNvGrpSpPr/>
          <p:nvPr/>
        </p:nvGrpSpPr>
        <p:grpSpPr>
          <a:xfrm>
            <a:off x="6088057" y="2237588"/>
            <a:ext cx="798519" cy="848513"/>
            <a:chOff x="6088057" y="2237588"/>
            <a:chExt cx="798519" cy="848513"/>
          </a:xfrm>
        </p:grpSpPr>
        <p:sp>
          <p:nvSpPr>
            <p:cNvPr id="7" name="SMARTInkShape-375"/>
            <p:cNvSpPr/>
            <p:nvPr>
              <p:custDataLst>
                <p:tags r:id="rId14"/>
              </p:custDataLst>
            </p:nvPr>
          </p:nvSpPr>
          <p:spPr>
            <a:xfrm>
              <a:off x="6115050" y="2921794"/>
              <a:ext cx="114301" cy="164307"/>
            </a:xfrm>
            <a:custGeom>
              <a:avLst/>
              <a:gdLst/>
              <a:ahLst/>
              <a:cxnLst/>
              <a:rect l="0" t="0" r="0" b="0"/>
              <a:pathLst>
                <a:path w="114301" h="164307">
                  <a:moveTo>
                    <a:pt x="0" y="0"/>
                  </a:moveTo>
                  <a:lnTo>
                    <a:pt x="0" y="0"/>
                  </a:lnTo>
                  <a:lnTo>
                    <a:pt x="17888" y="34189"/>
                  </a:lnTo>
                  <a:lnTo>
                    <a:pt x="36850" y="65190"/>
                  </a:lnTo>
                  <a:lnTo>
                    <a:pt x="57613" y="94476"/>
                  </a:lnTo>
                  <a:lnTo>
                    <a:pt x="81817" y="123889"/>
                  </a:lnTo>
                  <a:lnTo>
                    <a:pt x="114300" y="16430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SMARTInkShape-376"/>
            <p:cNvSpPr/>
            <p:nvPr>
              <p:custDataLst>
                <p:tags r:id="rId15"/>
              </p:custDataLst>
            </p:nvPr>
          </p:nvSpPr>
          <p:spPr>
            <a:xfrm>
              <a:off x="6088057" y="2828871"/>
              <a:ext cx="284169" cy="194313"/>
            </a:xfrm>
            <a:custGeom>
              <a:avLst/>
              <a:gdLst/>
              <a:ahLst/>
              <a:cxnLst/>
              <a:rect l="0" t="0" r="0" b="0"/>
              <a:pathLst>
                <a:path w="284169" h="194313">
                  <a:moveTo>
                    <a:pt x="19849" y="135785"/>
                  </a:moveTo>
                  <a:lnTo>
                    <a:pt x="19849" y="135785"/>
                  </a:lnTo>
                  <a:lnTo>
                    <a:pt x="19849" y="131993"/>
                  </a:lnTo>
                  <a:lnTo>
                    <a:pt x="3756" y="99106"/>
                  </a:lnTo>
                  <a:lnTo>
                    <a:pt x="0" y="74558"/>
                  </a:lnTo>
                  <a:lnTo>
                    <a:pt x="2679" y="43384"/>
                  </a:lnTo>
                  <a:lnTo>
                    <a:pt x="12293" y="16597"/>
                  </a:lnTo>
                  <a:lnTo>
                    <a:pt x="21403" y="1163"/>
                  </a:lnTo>
                  <a:lnTo>
                    <a:pt x="26441" y="0"/>
                  </a:lnTo>
                  <a:lnTo>
                    <a:pt x="40506" y="2940"/>
                  </a:lnTo>
                  <a:lnTo>
                    <a:pt x="55224" y="15889"/>
                  </a:lnTo>
                  <a:lnTo>
                    <a:pt x="80283" y="45162"/>
                  </a:lnTo>
                  <a:lnTo>
                    <a:pt x="94817" y="76051"/>
                  </a:lnTo>
                  <a:lnTo>
                    <a:pt x="102034" y="94627"/>
                  </a:lnTo>
                  <a:lnTo>
                    <a:pt x="104875" y="126068"/>
                  </a:lnTo>
                  <a:lnTo>
                    <a:pt x="105436" y="158648"/>
                  </a:lnTo>
                  <a:lnTo>
                    <a:pt x="97948" y="179072"/>
                  </a:lnTo>
                  <a:lnTo>
                    <a:pt x="90015" y="188891"/>
                  </a:lnTo>
                  <a:lnTo>
                    <a:pt x="85676" y="192620"/>
                  </a:lnTo>
                  <a:lnTo>
                    <a:pt x="81197" y="194312"/>
                  </a:lnTo>
                  <a:lnTo>
                    <a:pt x="71986" y="194076"/>
                  </a:lnTo>
                  <a:lnTo>
                    <a:pt x="64717" y="191326"/>
                  </a:lnTo>
                  <a:lnTo>
                    <a:pt x="61667" y="189481"/>
                  </a:lnTo>
                  <a:lnTo>
                    <a:pt x="58279" y="185314"/>
                  </a:lnTo>
                  <a:lnTo>
                    <a:pt x="56371" y="178506"/>
                  </a:lnTo>
                  <a:lnTo>
                    <a:pt x="55727" y="172887"/>
                  </a:lnTo>
                  <a:lnTo>
                    <a:pt x="63200" y="168122"/>
                  </a:lnTo>
                  <a:lnTo>
                    <a:pt x="73248" y="168149"/>
                  </a:lnTo>
                  <a:lnTo>
                    <a:pt x="107608" y="171856"/>
                  </a:lnTo>
                  <a:lnTo>
                    <a:pt x="136163" y="176282"/>
                  </a:lnTo>
                  <a:lnTo>
                    <a:pt x="170290" y="182129"/>
                  </a:lnTo>
                  <a:lnTo>
                    <a:pt x="195217" y="180914"/>
                  </a:lnTo>
                  <a:lnTo>
                    <a:pt x="225587" y="174186"/>
                  </a:lnTo>
                  <a:lnTo>
                    <a:pt x="243351" y="170711"/>
                  </a:lnTo>
                  <a:lnTo>
                    <a:pt x="284168" y="15007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SMARTInkShape-377"/>
            <p:cNvSpPr/>
            <p:nvPr>
              <p:custDataLst>
                <p:tags r:id="rId16"/>
              </p:custDataLst>
            </p:nvPr>
          </p:nvSpPr>
          <p:spPr>
            <a:xfrm>
              <a:off x="6322219" y="2773414"/>
              <a:ext cx="135732" cy="141237"/>
            </a:xfrm>
            <a:custGeom>
              <a:avLst/>
              <a:gdLst/>
              <a:ahLst/>
              <a:cxnLst/>
              <a:rect l="0" t="0" r="0" b="0"/>
              <a:pathLst>
                <a:path w="135732" h="141237">
                  <a:moveTo>
                    <a:pt x="0" y="141236"/>
                  </a:moveTo>
                  <a:lnTo>
                    <a:pt x="0" y="141236"/>
                  </a:lnTo>
                  <a:lnTo>
                    <a:pt x="6497" y="135533"/>
                  </a:lnTo>
                  <a:lnTo>
                    <a:pt x="22943" y="124443"/>
                  </a:lnTo>
                  <a:lnTo>
                    <a:pt x="41259" y="93565"/>
                  </a:lnTo>
                  <a:lnTo>
                    <a:pt x="46119" y="81155"/>
                  </a:lnTo>
                  <a:lnTo>
                    <a:pt x="49494" y="45727"/>
                  </a:lnTo>
                  <a:lnTo>
                    <a:pt x="49111" y="20858"/>
                  </a:lnTo>
                  <a:lnTo>
                    <a:pt x="46169" y="12858"/>
                  </a:lnTo>
                  <a:lnTo>
                    <a:pt x="40050" y="3891"/>
                  </a:lnTo>
                  <a:lnTo>
                    <a:pt x="35527" y="819"/>
                  </a:lnTo>
                  <a:lnTo>
                    <a:pt x="33209" y="0"/>
                  </a:lnTo>
                  <a:lnTo>
                    <a:pt x="30871" y="247"/>
                  </a:lnTo>
                  <a:lnTo>
                    <a:pt x="26156" y="2639"/>
                  </a:lnTo>
                  <a:lnTo>
                    <a:pt x="19039" y="12240"/>
                  </a:lnTo>
                  <a:lnTo>
                    <a:pt x="15695" y="21347"/>
                  </a:lnTo>
                  <a:lnTo>
                    <a:pt x="15359" y="48645"/>
                  </a:lnTo>
                  <a:lnTo>
                    <a:pt x="21660" y="75349"/>
                  </a:lnTo>
                  <a:lnTo>
                    <a:pt x="44319" y="110700"/>
                  </a:lnTo>
                  <a:lnTo>
                    <a:pt x="57003" y="123696"/>
                  </a:lnTo>
                  <a:lnTo>
                    <a:pt x="67933" y="129472"/>
                  </a:lnTo>
                  <a:lnTo>
                    <a:pt x="82315" y="129922"/>
                  </a:lnTo>
                  <a:lnTo>
                    <a:pt x="99291" y="125889"/>
                  </a:lnTo>
                  <a:lnTo>
                    <a:pt x="135731" y="10551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SMARTInkShape-378"/>
            <p:cNvSpPr/>
            <p:nvPr>
              <p:custDataLst>
                <p:tags r:id="rId17"/>
              </p:custDataLst>
            </p:nvPr>
          </p:nvSpPr>
          <p:spPr>
            <a:xfrm>
              <a:off x="6445037" y="2657475"/>
              <a:ext cx="105783" cy="127987"/>
            </a:xfrm>
            <a:custGeom>
              <a:avLst/>
              <a:gdLst/>
              <a:ahLst/>
              <a:cxnLst/>
              <a:rect l="0" t="0" r="0" b="0"/>
              <a:pathLst>
                <a:path w="105783" h="127987">
                  <a:moveTo>
                    <a:pt x="20057" y="0"/>
                  </a:moveTo>
                  <a:lnTo>
                    <a:pt x="20057" y="0"/>
                  </a:lnTo>
                  <a:lnTo>
                    <a:pt x="5584" y="16590"/>
                  </a:lnTo>
                  <a:lnTo>
                    <a:pt x="1718" y="24836"/>
                  </a:lnTo>
                  <a:lnTo>
                    <a:pt x="0" y="33792"/>
                  </a:lnTo>
                  <a:lnTo>
                    <a:pt x="1353" y="43064"/>
                  </a:lnTo>
                  <a:lnTo>
                    <a:pt x="4461" y="59327"/>
                  </a:lnTo>
                  <a:lnTo>
                    <a:pt x="6775" y="73199"/>
                  </a:lnTo>
                  <a:lnTo>
                    <a:pt x="17003" y="97271"/>
                  </a:lnTo>
                  <a:lnTo>
                    <a:pt x="35540" y="121739"/>
                  </a:lnTo>
                  <a:lnTo>
                    <a:pt x="43077" y="125544"/>
                  </a:lnTo>
                  <a:lnTo>
                    <a:pt x="53268" y="127986"/>
                  </a:lnTo>
                  <a:lnTo>
                    <a:pt x="62617" y="124617"/>
                  </a:lnTo>
                  <a:lnTo>
                    <a:pt x="65099" y="121972"/>
                  </a:lnTo>
                  <a:lnTo>
                    <a:pt x="73202" y="105628"/>
                  </a:lnTo>
                  <a:lnTo>
                    <a:pt x="73311" y="94042"/>
                  </a:lnTo>
                  <a:lnTo>
                    <a:pt x="66792" y="69668"/>
                  </a:lnTo>
                  <a:lnTo>
                    <a:pt x="51523" y="34986"/>
                  </a:lnTo>
                  <a:lnTo>
                    <a:pt x="44020" y="21126"/>
                  </a:lnTo>
                  <a:lnTo>
                    <a:pt x="39174" y="17327"/>
                  </a:lnTo>
                  <a:lnTo>
                    <a:pt x="38358" y="17107"/>
                  </a:lnTo>
                  <a:lnTo>
                    <a:pt x="38608" y="17755"/>
                  </a:lnTo>
                  <a:lnTo>
                    <a:pt x="56777" y="40188"/>
                  </a:lnTo>
                  <a:lnTo>
                    <a:pt x="105782" y="571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SMARTInkShape-379"/>
            <p:cNvSpPr/>
            <p:nvPr>
              <p:custDataLst>
                <p:tags r:id="rId18"/>
              </p:custDataLst>
            </p:nvPr>
          </p:nvSpPr>
          <p:spPr>
            <a:xfrm>
              <a:off x="6709715" y="2237588"/>
              <a:ext cx="176861" cy="177124"/>
            </a:xfrm>
            <a:custGeom>
              <a:avLst/>
              <a:gdLst/>
              <a:ahLst/>
              <a:cxnLst/>
              <a:rect l="0" t="0" r="0" b="0"/>
              <a:pathLst>
                <a:path w="176861" h="177124">
                  <a:moveTo>
                    <a:pt x="26841" y="112706"/>
                  </a:moveTo>
                  <a:lnTo>
                    <a:pt x="26841" y="112706"/>
                  </a:lnTo>
                  <a:lnTo>
                    <a:pt x="52144" y="111912"/>
                  </a:lnTo>
                  <a:lnTo>
                    <a:pt x="60841" y="108913"/>
                  </a:lnTo>
                  <a:lnTo>
                    <a:pt x="67882" y="102818"/>
                  </a:lnTo>
                  <a:lnTo>
                    <a:pt x="72863" y="94818"/>
                  </a:lnTo>
                  <a:lnTo>
                    <a:pt x="75668" y="80595"/>
                  </a:lnTo>
                  <a:lnTo>
                    <a:pt x="76324" y="68272"/>
                  </a:lnTo>
                  <a:lnTo>
                    <a:pt x="69108" y="44154"/>
                  </a:lnTo>
                  <a:lnTo>
                    <a:pt x="49997" y="15817"/>
                  </a:lnTo>
                  <a:lnTo>
                    <a:pt x="43484" y="9319"/>
                  </a:lnTo>
                  <a:lnTo>
                    <a:pt x="31684" y="1992"/>
                  </a:lnTo>
                  <a:lnTo>
                    <a:pt x="25555" y="0"/>
                  </a:lnTo>
                  <a:lnTo>
                    <a:pt x="22015" y="1850"/>
                  </a:lnTo>
                  <a:lnTo>
                    <a:pt x="13848" y="10255"/>
                  </a:lnTo>
                  <a:lnTo>
                    <a:pt x="4119" y="32167"/>
                  </a:lnTo>
                  <a:lnTo>
                    <a:pt x="0" y="58768"/>
                  </a:lnTo>
                  <a:lnTo>
                    <a:pt x="4312" y="91292"/>
                  </a:lnTo>
                  <a:lnTo>
                    <a:pt x="14924" y="125350"/>
                  </a:lnTo>
                  <a:lnTo>
                    <a:pt x="32072" y="155244"/>
                  </a:lnTo>
                  <a:lnTo>
                    <a:pt x="53615" y="173111"/>
                  </a:lnTo>
                  <a:lnTo>
                    <a:pt x="73136" y="177123"/>
                  </a:lnTo>
                  <a:lnTo>
                    <a:pt x="93454" y="175467"/>
                  </a:lnTo>
                  <a:lnTo>
                    <a:pt x="110422" y="169439"/>
                  </a:lnTo>
                  <a:lnTo>
                    <a:pt x="123784" y="159352"/>
                  </a:lnTo>
                  <a:lnTo>
                    <a:pt x="150262" y="126551"/>
                  </a:lnTo>
                  <a:lnTo>
                    <a:pt x="176860" y="8413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SMARTInkShape-380"/>
            <p:cNvSpPr/>
            <p:nvPr>
              <p:custDataLst>
                <p:tags r:id="rId19"/>
              </p:custDataLst>
            </p:nvPr>
          </p:nvSpPr>
          <p:spPr>
            <a:xfrm>
              <a:off x="6657975" y="2314575"/>
              <a:ext cx="92593" cy="148325"/>
            </a:xfrm>
            <a:custGeom>
              <a:avLst/>
              <a:gdLst/>
              <a:ahLst/>
              <a:cxnLst/>
              <a:rect l="0" t="0" r="0" b="0"/>
              <a:pathLst>
                <a:path w="92593" h="148325">
                  <a:moveTo>
                    <a:pt x="0" y="114300"/>
                  </a:moveTo>
                  <a:lnTo>
                    <a:pt x="0" y="114300"/>
                  </a:lnTo>
                  <a:lnTo>
                    <a:pt x="14567" y="127279"/>
                  </a:lnTo>
                  <a:lnTo>
                    <a:pt x="46094" y="144300"/>
                  </a:lnTo>
                  <a:lnTo>
                    <a:pt x="65251" y="148324"/>
                  </a:lnTo>
                  <a:lnTo>
                    <a:pt x="76890" y="145032"/>
                  </a:lnTo>
                  <a:lnTo>
                    <a:pt x="85768" y="139071"/>
                  </a:lnTo>
                  <a:lnTo>
                    <a:pt x="89712" y="133776"/>
                  </a:lnTo>
                  <a:lnTo>
                    <a:pt x="92592" y="103006"/>
                  </a:lnTo>
                  <a:lnTo>
                    <a:pt x="88995" y="84495"/>
                  </a:lnTo>
                  <a:lnTo>
                    <a:pt x="69918" y="48905"/>
                  </a:lnTo>
                  <a:lnTo>
                    <a:pt x="49492" y="21913"/>
                  </a:lnTo>
                  <a:lnTo>
                    <a:pt x="21431"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SMARTInkShape-381"/>
            <p:cNvSpPr/>
            <p:nvPr>
              <p:custDataLst>
                <p:tags r:id="rId20"/>
              </p:custDataLst>
            </p:nvPr>
          </p:nvSpPr>
          <p:spPr>
            <a:xfrm>
              <a:off x="6593681" y="2386013"/>
              <a:ext cx="7145" cy="1"/>
            </a:xfrm>
            <a:custGeom>
              <a:avLst/>
              <a:gdLst/>
              <a:ahLst/>
              <a:cxnLst/>
              <a:rect l="0" t="0" r="0" b="0"/>
              <a:pathLst>
                <a:path w="7145" h="1">
                  <a:moveTo>
                    <a:pt x="0" y="0"/>
                  </a:moveTo>
                  <a:lnTo>
                    <a:pt x="0" y="0"/>
                  </a:lnTo>
                  <a:lnTo>
                    <a:pt x="7144"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SMARTInkShape-382"/>
            <p:cNvSpPr/>
            <p:nvPr>
              <p:custDataLst>
                <p:tags r:id="rId21"/>
              </p:custDataLst>
            </p:nvPr>
          </p:nvSpPr>
          <p:spPr>
            <a:xfrm>
              <a:off x="6615113" y="2421731"/>
              <a:ext cx="78582" cy="78583"/>
            </a:xfrm>
            <a:custGeom>
              <a:avLst/>
              <a:gdLst/>
              <a:ahLst/>
              <a:cxnLst/>
              <a:rect l="0" t="0" r="0" b="0"/>
              <a:pathLst>
                <a:path w="78582" h="78583">
                  <a:moveTo>
                    <a:pt x="0" y="0"/>
                  </a:moveTo>
                  <a:lnTo>
                    <a:pt x="0" y="0"/>
                  </a:lnTo>
                  <a:lnTo>
                    <a:pt x="32886" y="34321"/>
                  </a:lnTo>
                  <a:lnTo>
                    <a:pt x="58080" y="64723"/>
                  </a:lnTo>
                  <a:lnTo>
                    <a:pt x="78581" y="7858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SMARTInkShape-383"/>
            <p:cNvSpPr/>
            <p:nvPr>
              <p:custDataLst>
                <p:tags r:id="rId22"/>
              </p:custDataLst>
            </p:nvPr>
          </p:nvSpPr>
          <p:spPr>
            <a:xfrm>
              <a:off x="6557963" y="2471738"/>
              <a:ext cx="57151" cy="85726"/>
            </a:xfrm>
            <a:custGeom>
              <a:avLst/>
              <a:gdLst/>
              <a:ahLst/>
              <a:cxnLst/>
              <a:rect l="0" t="0" r="0" b="0"/>
              <a:pathLst>
                <a:path w="57151" h="85726">
                  <a:moveTo>
                    <a:pt x="0" y="85725"/>
                  </a:moveTo>
                  <a:lnTo>
                    <a:pt x="0" y="85725"/>
                  </a:lnTo>
                  <a:lnTo>
                    <a:pt x="0" y="81932"/>
                  </a:lnTo>
                  <a:lnTo>
                    <a:pt x="23576" y="49497"/>
                  </a:lnTo>
                  <a:lnTo>
                    <a:pt x="571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SMARTInkShape-384"/>
            <p:cNvSpPr/>
            <p:nvPr>
              <p:custDataLst>
                <p:tags r:id="rId23"/>
              </p:custDataLst>
            </p:nvPr>
          </p:nvSpPr>
          <p:spPr>
            <a:xfrm>
              <a:off x="6522538" y="2428875"/>
              <a:ext cx="135438" cy="135732"/>
            </a:xfrm>
            <a:custGeom>
              <a:avLst/>
              <a:gdLst/>
              <a:ahLst/>
              <a:cxnLst/>
              <a:rect l="0" t="0" r="0" b="0"/>
              <a:pathLst>
                <a:path w="135438" h="135732">
                  <a:moveTo>
                    <a:pt x="6850" y="0"/>
                  </a:moveTo>
                  <a:lnTo>
                    <a:pt x="6850" y="0"/>
                  </a:lnTo>
                  <a:lnTo>
                    <a:pt x="0" y="0"/>
                  </a:lnTo>
                  <a:lnTo>
                    <a:pt x="17612" y="34189"/>
                  </a:lnTo>
                  <a:lnTo>
                    <a:pt x="45058" y="67125"/>
                  </a:lnTo>
                  <a:lnTo>
                    <a:pt x="66137" y="91311"/>
                  </a:lnTo>
                  <a:lnTo>
                    <a:pt x="99206" y="115682"/>
                  </a:lnTo>
                  <a:lnTo>
                    <a:pt x="135437" y="13573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SMARTInkShape-385"/>
            <p:cNvSpPr/>
            <p:nvPr>
              <p:custDataLst>
                <p:tags r:id="rId24"/>
              </p:custDataLst>
            </p:nvPr>
          </p:nvSpPr>
          <p:spPr>
            <a:xfrm>
              <a:off x="6530063" y="2550319"/>
              <a:ext cx="106482" cy="129210"/>
            </a:xfrm>
            <a:custGeom>
              <a:avLst/>
              <a:gdLst/>
              <a:ahLst/>
              <a:cxnLst/>
              <a:rect l="0" t="0" r="0" b="0"/>
              <a:pathLst>
                <a:path w="106482" h="129210">
                  <a:moveTo>
                    <a:pt x="20756" y="0"/>
                  </a:moveTo>
                  <a:lnTo>
                    <a:pt x="20756" y="0"/>
                  </a:lnTo>
                  <a:lnTo>
                    <a:pt x="7020" y="13735"/>
                  </a:lnTo>
                  <a:lnTo>
                    <a:pt x="2744" y="22244"/>
                  </a:lnTo>
                  <a:lnTo>
                    <a:pt x="0" y="48226"/>
                  </a:lnTo>
                  <a:lnTo>
                    <a:pt x="3317" y="78495"/>
                  </a:lnTo>
                  <a:lnTo>
                    <a:pt x="13120" y="108806"/>
                  </a:lnTo>
                  <a:lnTo>
                    <a:pt x="23712" y="121912"/>
                  </a:lnTo>
                  <a:lnTo>
                    <a:pt x="29871" y="126518"/>
                  </a:lnTo>
                  <a:lnTo>
                    <a:pt x="35563" y="128796"/>
                  </a:lnTo>
                  <a:lnTo>
                    <a:pt x="46122" y="129209"/>
                  </a:lnTo>
                  <a:lnTo>
                    <a:pt x="64784" y="124979"/>
                  </a:lnTo>
                  <a:lnTo>
                    <a:pt x="76307" y="114548"/>
                  </a:lnTo>
                  <a:lnTo>
                    <a:pt x="106481" y="7143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32" name="SMARTInkShape-Group47"/>
          <p:cNvGrpSpPr/>
          <p:nvPr/>
        </p:nvGrpSpPr>
        <p:grpSpPr>
          <a:xfrm>
            <a:off x="2178844" y="2796972"/>
            <a:ext cx="1557338" cy="317704"/>
            <a:chOff x="2178844" y="2796972"/>
            <a:chExt cx="1557338" cy="317704"/>
          </a:xfrm>
        </p:grpSpPr>
        <p:sp>
          <p:nvSpPr>
            <p:cNvPr id="19" name="SMARTInkShape-386"/>
            <p:cNvSpPr/>
            <p:nvPr>
              <p:custDataLst>
                <p:tags r:id="rId1"/>
              </p:custDataLst>
            </p:nvPr>
          </p:nvSpPr>
          <p:spPr>
            <a:xfrm>
              <a:off x="3479006" y="3014663"/>
              <a:ext cx="228601" cy="7144"/>
            </a:xfrm>
            <a:custGeom>
              <a:avLst/>
              <a:gdLst/>
              <a:ahLst/>
              <a:cxnLst/>
              <a:rect l="0" t="0" r="0" b="0"/>
              <a:pathLst>
                <a:path w="228601" h="7144">
                  <a:moveTo>
                    <a:pt x="0" y="7143"/>
                  </a:moveTo>
                  <a:lnTo>
                    <a:pt x="0" y="7143"/>
                  </a:lnTo>
                  <a:lnTo>
                    <a:pt x="35670" y="7143"/>
                  </a:lnTo>
                  <a:lnTo>
                    <a:pt x="68077" y="7143"/>
                  </a:lnTo>
                  <a:lnTo>
                    <a:pt x="95666" y="3351"/>
                  </a:lnTo>
                  <a:lnTo>
                    <a:pt x="123948" y="992"/>
                  </a:lnTo>
                  <a:lnTo>
                    <a:pt x="152437" y="294"/>
                  </a:lnTo>
                  <a:lnTo>
                    <a:pt x="186392" y="58"/>
                  </a:lnTo>
                  <a:lnTo>
                    <a:pt x="2286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SMARTInkShape-387"/>
            <p:cNvSpPr/>
            <p:nvPr>
              <p:custDataLst>
                <p:tags r:id="rId2"/>
              </p:custDataLst>
            </p:nvPr>
          </p:nvSpPr>
          <p:spPr>
            <a:xfrm>
              <a:off x="3537695" y="2943233"/>
              <a:ext cx="198487" cy="152258"/>
            </a:xfrm>
            <a:custGeom>
              <a:avLst/>
              <a:gdLst/>
              <a:ahLst/>
              <a:cxnLst/>
              <a:rect l="0" t="0" r="0" b="0"/>
              <a:pathLst>
                <a:path w="198487" h="152258">
                  <a:moveTo>
                    <a:pt x="155624" y="7136"/>
                  </a:moveTo>
                  <a:lnTo>
                    <a:pt x="155624" y="7136"/>
                  </a:lnTo>
                  <a:lnTo>
                    <a:pt x="155624" y="3343"/>
                  </a:lnTo>
                  <a:lnTo>
                    <a:pt x="154830" y="2226"/>
                  </a:lnTo>
                  <a:lnTo>
                    <a:pt x="153507" y="1481"/>
                  </a:lnTo>
                  <a:lnTo>
                    <a:pt x="145737" y="433"/>
                  </a:lnTo>
                  <a:lnTo>
                    <a:pt x="114982" y="18"/>
                  </a:lnTo>
                  <a:lnTo>
                    <a:pt x="89431" y="0"/>
                  </a:lnTo>
                  <a:lnTo>
                    <a:pt x="56724" y="7579"/>
                  </a:lnTo>
                  <a:lnTo>
                    <a:pt x="42083" y="15535"/>
                  </a:lnTo>
                  <a:lnTo>
                    <a:pt x="11823" y="43898"/>
                  </a:lnTo>
                  <a:lnTo>
                    <a:pt x="1924" y="69225"/>
                  </a:lnTo>
                  <a:lnTo>
                    <a:pt x="0" y="77858"/>
                  </a:lnTo>
                  <a:lnTo>
                    <a:pt x="1262" y="86458"/>
                  </a:lnTo>
                  <a:lnTo>
                    <a:pt x="2709" y="90973"/>
                  </a:lnTo>
                  <a:lnTo>
                    <a:pt x="16125" y="108706"/>
                  </a:lnTo>
                  <a:lnTo>
                    <a:pt x="46106" y="130328"/>
                  </a:lnTo>
                  <a:lnTo>
                    <a:pt x="66112" y="144267"/>
                  </a:lnTo>
                  <a:lnTo>
                    <a:pt x="85414" y="150898"/>
                  </a:lnTo>
                  <a:lnTo>
                    <a:pt x="109338" y="152257"/>
                  </a:lnTo>
                  <a:lnTo>
                    <a:pt x="143232" y="150676"/>
                  </a:lnTo>
                  <a:lnTo>
                    <a:pt x="161229" y="148719"/>
                  </a:lnTo>
                  <a:lnTo>
                    <a:pt x="198486" y="13572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SMARTInkShape-388"/>
            <p:cNvSpPr/>
            <p:nvPr>
              <p:custDataLst>
                <p:tags r:id="rId3"/>
              </p:custDataLst>
            </p:nvPr>
          </p:nvSpPr>
          <p:spPr>
            <a:xfrm>
              <a:off x="3343275" y="2921794"/>
              <a:ext cx="113487" cy="142601"/>
            </a:xfrm>
            <a:custGeom>
              <a:avLst/>
              <a:gdLst/>
              <a:ahLst/>
              <a:cxnLst/>
              <a:rect l="0" t="0" r="0" b="0"/>
              <a:pathLst>
                <a:path w="113487" h="142601">
                  <a:moveTo>
                    <a:pt x="0" y="64294"/>
                  </a:moveTo>
                  <a:lnTo>
                    <a:pt x="0" y="64294"/>
                  </a:lnTo>
                  <a:lnTo>
                    <a:pt x="794" y="87091"/>
                  </a:lnTo>
                  <a:lnTo>
                    <a:pt x="3792" y="97180"/>
                  </a:lnTo>
                  <a:lnTo>
                    <a:pt x="17528" y="115577"/>
                  </a:lnTo>
                  <a:lnTo>
                    <a:pt x="36679" y="132317"/>
                  </a:lnTo>
                  <a:lnTo>
                    <a:pt x="48316" y="138182"/>
                  </a:lnTo>
                  <a:lnTo>
                    <a:pt x="73596" y="142257"/>
                  </a:lnTo>
                  <a:lnTo>
                    <a:pt x="83245" y="142600"/>
                  </a:lnTo>
                  <a:lnTo>
                    <a:pt x="92825" y="138519"/>
                  </a:lnTo>
                  <a:lnTo>
                    <a:pt x="108118" y="126757"/>
                  </a:lnTo>
                  <a:lnTo>
                    <a:pt x="111552" y="113222"/>
                  </a:lnTo>
                  <a:lnTo>
                    <a:pt x="113486" y="81172"/>
                  </a:lnTo>
                  <a:lnTo>
                    <a:pt x="111942" y="47863"/>
                  </a:lnTo>
                  <a:lnTo>
                    <a:pt x="106993" y="14299"/>
                  </a:lnTo>
                  <a:lnTo>
                    <a:pt x="100013"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SMARTInkShape-389"/>
            <p:cNvSpPr/>
            <p:nvPr>
              <p:custDataLst>
                <p:tags r:id="rId4"/>
              </p:custDataLst>
            </p:nvPr>
          </p:nvSpPr>
          <p:spPr>
            <a:xfrm>
              <a:off x="3293269" y="2943225"/>
              <a:ext cx="7145" cy="142876"/>
            </a:xfrm>
            <a:custGeom>
              <a:avLst/>
              <a:gdLst/>
              <a:ahLst/>
              <a:cxnLst/>
              <a:rect l="0" t="0" r="0" b="0"/>
              <a:pathLst>
                <a:path w="7145" h="142876">
                  <a:moveTo>
                    <a:pt x="7144" y="0"/>
                  </a:moveTo>
                  <a:lnTo>
                    <a:pt x="7144" y="0"/>
                  </a:lnTo>
                  <a:lnTo>
                    <a:pt x="3351" y="3792"/>
                  </a:lnTo>
                  <a:lnTo>
                    <a:pt x="1489" y="7771"/>
                  </a:lnTo>
                  <a:lnTo>
                    <a:pt x="196" y="36242"/>
                  </a:lnTo>
                  <a:lnTo>
                    <a:pt x="39" y="67778"/>
                  </a:lnTo>
                  <a:lnTo>
                    <a:pt x="5" y="100471"/>
                  </a:lnTo>
                  <a:lnTo>
                    <a:pt x="1" y="135625"/>
                  </a:lnTo>
                  <a:lnTo>
                    <a:pt x="0" y="1428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SMARTInkShape-390"/>
            <p:cNvSpPr/>
            <p:nvPr>
              <p:custDataLst>
                <p:tags r:id="rId5"/>
              </p:custDataLst>
            </p:nvPr>
          </p:nvSpPr>
          <p:spPr>
            <a:xfrm>
              <a:off x="3007519" y="2957513"/>
              <a:ext cx="135732" cy="1"/>
            </a:xfrm>
            <a:custGeom>
              <a:avLst/>
              <a:gdLst/>
              <a:ahLst/>
              <a:cxnLst/>
              <a:rect l="0" t="0" r="0" b="0"/>
              <a:pathLst>
                <a:path w="135732" h="1">
                  <a:moveTo>
                    <a:pt x="0" y="0"/>
                  </a:moveTo>
                  <a:lnTo>
                    <a:pt x="0" y="0"/>
                  </a:lnTo>
                  <a:lnTo>
                    <a:pt x="34026" y="0"/>
                  </a:lnTo>
                  <a:lnTo>
                    <a:pt x="69613" y="0"/>
                  </a:lnTo>
                  <a:lnTo>
                    <a:pt x="135731"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SMARTInkShape-391"/>
            <p:cNvSpPr/>
            <p:nvPr>
              <p:custDataLst>
                <p:tags r:id="rId6"/>
              </p:custDataLst>
            </p:nvPr>
          </p:nvSpPr>
          <p:spPr>
            <a:xfrm>
              <a:off x="3089128" y="2971800"/>
              <a:ext cx="25548" cy="135732"/>
            </a:xfrm>
            <a:custGeom>
              <a:avLst/>
              <a:gdLst/>
              <a:ahLst/>
              <a:cxnLst/>
              <a:rect l="0" t="0" r="0" b="0"/>
              <a:pathLst>
                <a:path w="25548" h="135732">
                  <a:moveTo>
                    <a:pt x="4116" y="0"/>
                  </a:moveTo>
                  <a:lnTo>
                    <a:pt x="4116" y="0"/>
                  </a:lnTo>
                  <a:lnTo>
                    <a:pt x="4116" y="3792"/>
                  </a:lnTo>
                  <a:lnTo>
                    <a:pt x="0" y="17888"/>
                  </a:lnTo>
                  <a:lnTo>
                    <a:pt x="3417" y="52019"/>
                  </a:lnTo>
                  <a:lnTo>
                    <a:pt x="7701" y="80853"/>
                  </a:lnTo>
                  <a:lnTo>
                    <a:pt x="16445" y="116569"/>
                  </a:lnTo>
                  <a:lnTo>
                    <a:pt x="18327" y="124040"/>
                  </a:lnTo>
                  <a:lnTo>
                    <a:pt x="25547" y="13573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SMARTInkShape-392"/>
            <p:cNvSpPr/>
            <p:nvPr>
              <p:custDataLst>
                <p:tags r:id="rId7"/>
              </p:custDataLst>
            </p:nvPr>
          </p:nvSpPr>
          <p:spPr>
            <a:xfrm>
              <a:off x="2890932" y="2965649"/>
              <a:ext cx="138019" cy="148479"/>
            </a:xfrm>
            <a:custGeom>
              <a:avLst/>
              <a:gdLst/>
              <a:ahLst/>
              <a:cxnLst/>
              <a:rect l="0" t="0" r="0" b="0"/>
              <a:pathLst>
                <a:path w="138019" h="148479">
                  <a:moveTo>
                    <a:pt x="109443" y="6151"/>
                  </a:moveTo>
                  <a:lnTo>
                    <a:pt x="109443" y="6151"/>
                  </a:lnTo>
                  <a:lnTo>
                    <a:pt x="99500" y="6151"/>
                  </a:lnTo>
                  <a:lnTo>
                    <a:pt x="94970" y="4034"/>
                  </a:lnTo>
                  <a:lnTo>
                    <a:pt x="90310" y="1241"/>
                  </a:lnTo>
                  <a:lnTo>
                    <a:pt x="85594" y="0"/>
                  </a:lnTo>
                  <a:lnTo>
                    <a:pt x="50407" y="14680"/>
                  </a:lnTo>
                  <a:lnTo>
                    <a:pt x="34786" y="23435"/>
                  </a:lnTo>
                  <a:lnTo>
                    <a:pt x="25198" y="32618"/>
                  </a:lnTo>
                  <a:lnTo>
                    <a:pt x="7665" y="62855"/>
                  </a:lnTo>
                  <a:lnTo>
                    <a:pt x="0" y="88480"/>
                  </a:lnTo>
                  <a:lnTo>
                    <a:pt x="1829" y="117309"/>
                  </a:lnTo>
                  <a:lnTo>
                    <a:pt x="5157" y="122325"/>
                  </a:lnTo>
                  <a:lnTo>
                    <a:pt x="24216" y="136176"/>
                  </a:lnTo>
                  <a:lnTo>
                    <a:pt x="45297" y="144866"/>
                  </a:lnTo>
                  <a:lnTo>
                    <a:pt x="80887" y="148478"/>
                  </a:lnTo>
                  <a:lnTo>
                    <a:pt x="138018" y="12759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SMARTInkShape-393"/>
            <p:cNvSpPr/>
            <p:nvPr>
              <p:custDataLst>
                <p:tags r:id="rId8"/>
              </p:custDataLst>
            </p:nvPr>
          </p:nvSpPr>
          <p:spPr>
            <a:xfrm>
              <a:off x="2728913" y="3021806"/>
              <a:ext cx="92869" cy="1"/>
            </a:xfrm>
            <a:custGeom>
              <a:avLst/>
              <a:gdLst/>
              <a:ahLst/>
              <a:cxnLst/>
              <a:rect l="0" t="0" r="0" b="0"/>
              <a:pathLst>
                <a:path w="92869" h="1">
                  <a:moveTo>
                    <a:pt x="0" y="0"/>
                  </a:moveTo>
                  <a:lnTo>
                    <a:pt x="0" y="0"/>
                  </a:lnTo>
                  <a:lnTo>
                    <a:pt x="34248" y="0"/>
                  </a:lnTo>
                  <a:lnTo>
                    <a:pt x="63858" y="0"/>
                  </a:lnTo>
                  <a:lnTo>
                    <a:pt x="92868"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SMARTInkShape-394"/>
            <p:cNvSpPr/>
            <p:nvPr>
              <p:custDataLst>
                <p:tags r:id="rId9"/>
              </p:custDataLst>
            </p:nvPr>
          </p:nvSpPr>
          <p:spPr>
            <a:xfrm>
              <a:off x="2773249" y="2950840"/>
              <a:ext cx="148546" cy="149549"/>
            </a:xfrm>
            <a:custGeom>
              <a:avLst/>
              <a:gdLst/>
              <a:ahLst/>
              <a:cxnLst/>
              <a:rect l="0" t="0" r="0" b="0"/>
              <a:pathLst>
                <a:path w="148546" h="149549">
                  <a:moveTo>
                    <a:pt x="12814" y="63823"/>
                  </a:moveTo>
                  <a:lnTo>
                    <a:pt x="12814" y="63823"/>
                  </a:lnTo>
                  <a:lnTo>
                    <a:pt x="13607" y="76023"/>
                  </a:lnTo>
                  <a:lnTo>
                    <a:pt x="16929" y="93102"/>
                  </a:lnTo>
                  <a:lnTo>
                    <a:pt x="13021" y="116720"/>
                  </a:lnTo>
                  <a:lnTo>
                    <a:pt x="12158" y="118137"/>
                  </a:lnTo>
                  <a:lnTo>
                    <a:pt x="10789" y="119082"/>
                  </a:lnTo>
                  <a:lnTo>
                    <a:pt x="9083" y="119712"/>
                  </a:lnTo>
                  <a:lnTo>
                    <a:pt x="7945" y="119338"/>
                  </a:lnTo>
                  <a:lnTo>
                    <a:pt x="7187" y="118296"/>
                  </a:lnTo>
                  <a:lnTo>
                    <a:pt x="55" y="94170"/>
                  </a:lnTo>
                  <a:lnTo>
                    <a:pt x="0" y="79692"/>
                  </a:lnTo>
                  <a:lnTo>
                    <a:pt x="4766" y="44853"/>
                  </a:lnTo>
                  <a:lnTo>
                    <a:pt x="9195" y="25482"/>
                  </a:lnTo>
                  <a:lnTo>
                    <a:pt x="15534" y="13480"/>
                  </a:lnTo>
                  <a:lnTo>
                    <a:pt x="26231" y="4897"/>
                  </a:lnTo>
                  <a:lnTo>
                    <a:pt x="34917" y="1915"/>
                  </a:lnTo>
                  <a:lnTo>
                    <a:pt x="49635" y="0"/>
                  </a:lnTo>
                  <a:lnTo>
                    <a:pt x="65263" y="7253"/>
                  </a:lnTo>
                  <a:lnTo>
                    <a:pt x="84975" y="23249"/>
                  </a:lnTo>
                  <a:lnTo>
                    <a:pt x="106472" y="54897"/>
                  </a:lnTo>
                  <a:lnTo>
                    <a:pt x="121828" y="88370"/>
                  </a:lnTo>
                  <a:lnTo>
                    <a:pt x="134188" y="119266"/>
                  </a:lnTo>
                  <a:lnTo>
                    <a:pt x="148545" y="14954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SMARTInkShape-395"/>
            <p:cNvSpPr/>
            <p:nvPr>
              <p:custDataLst>
                <p:tags r:id="rId10"/>
              </p:custDataLst>
            </p:nvPr>
          </p:nvSpPr>
          <p:spPr>
            <a:xfrm>
              <a:off x="2644727" y="2960864"/>
              <a:ext cx="105618" cy="123925"/>
            </a:xfrm>
            <a:custGeom>
              <a:avLst/>
              <a:gdLst/>
              <a:ahLst/>
              <a:cxnLst/>
              <a:rect l="0" t="0" r="0" b="0"/>
              <a:pathLst>
                <a:path w="105618" h="123925">
                  <a:moveTo>
                    <a:pt x="105617" y="3792"/>
                  </a:moveTo>
                  <a:lnTo>
                    <a:pt x="105617" y="3792"/>
                  </a:lnTo>
                  <a:lnTo>
                    <a:pt x="94240" y="0"/>
                  </a:lnTo>
                  <a:lnTo>
                    <a:pt x="71995" y="1434"/>
                  </a:lnTo>
                  <a:lnTo>
                    <a:pt x="58659" y="6977"/>
                  </a:lnTo>
                  <a:lnTo>
                    <a:pt x="27303" y="26993"/>
                  </a:lnTo>
                  <a:lnTo>
                    <a:pt x="18423" y="36329"/>
                  </a:lnTo>
                  <a:lnTo>
                    <a:pt x="3657" y="64815"/>
                  </a:lnTo>
                  <a:lnTo>
                    <a:pt x="0" y="87314"/>
                  </a:lnTo>
                  <a:lnTo>
                    <a:pt x="3378" y="102825"/>
                  </a:lnTo>
                  <a:lnTo>
                    <a:pt x="6501" y="110296"/>
                  </a:lnTo>
                  <a:lnTo>
                    <a:pt x="11759" y="115276"/>
                  </a:lnTo>
                  <a:lnTo>
                    <a:pt x="31946" y="122285"/>
                  </a:lnTo>
                  <a:lnTo>
                    <a:pt x="40595" y="123924"/>
                  </a:lnTo>
                  <a:lnTo>
                    <a:pt x="51318" y="120420"/>
                  </a:lnTo>
                  <a:lnTo>
                    <a:pt x="61640" y="114364"/>
                  </a:lnTo>
                  <a:lnTo>
                    <a:pt x="66228" y="109027"/>
                  </a:lnTo>
                  <a:lnTo>
                    <a:pt x="79519" y="80585"/>
                  </a:lnTo>
                  <a:lnTo>
                    <a:pt x="82803" y="56620"/>
                  </a:lnTo>
                  <a:lnTo>
                    <a:pt x="81454" y="44998"/>
                  </a:lnTo>
                  <a:lnTo>
                    <a:pt x="69898" y="1808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SMARTInkShape-396"/>
            <p:cNvSpPr/>
            <p:nvPr>
              <p:custDataLst>
                <p:tags r:id="rId11"/>
              </p:custDataLst>
            </p:nvPr>
          </p:nvSpPr>
          <p:spPr>
            <a:xfrm>
              <a:off x="2428962" y="2919040"/>
              <a:ext cx="149638" cy="195636"/>
            </a:xfrm>
            <a:custGeom>
              <a:avLst/>
              <a:gdLst/>
              <a:ahLst/>
              <a:cxnLst/>
              <a:rect l="0" t="0" r="0" b="0"/>
              <a:pathLst>
                <a:path w="149638" h="195636">
                  <a:moveTo>
                    <a:pt x="14201" y="88479"/>
                  </a:moveTo>
                  <a:lnTo>
                    <a:pt x="14201" y="88479"/>
                  </a:lnTo>
                  <a:lnTo>
                    <a:pt x="13407" y="95770"/>
                  </a:lnTo>
                  <a:lnTo>
                    <a:pt x="8050" y="128950"/>
                  </a:lnTo>
                  <a:lnTo>
                    <a:pt x="7065" y="159613"/>
                  </a:lnTo>
                  <a:lnTo>
                    <a:pt x="3267" y="159827"/>
                  </a:lnTo>
                  <a:lnTo>
                    <a:pt x="2149" y="159063"/>
                  </a:lnTo>
                  <a:lnTo>
                    <a:pt x="1404" y="157760"/>
                  </a:lnTo>
                  <a:lnTo>
                    <a:pt x="576" y="151814"/>
                  </a:lnTo>
                  <a:lnTo>
                    <a:pt x="0" y="117084"/>
                  </a:lnTo>
                  <a:lnTo>
                    <a:pt x="6427" y="82781"/>
                  </a:lnTo>
                  <a:lnTo>
                    <a:pt x="20044" y="49665"/>
                  </a:lnTo>
                  <a:lnTo>
                    <a:pt x="30613" y="31158"/>
                  </a:lnTo>
                  <a:lnTo>
                    <a:pt x="41729" y="18666"/>
                  </a:lnTo>
                  <a:lnTo>
                    <a:pt x="71445" y="724"/>
                  </a:lnTo>
                  <a:lnTo>
                    <a:pt x="85945" y="0"/>
                  </a:lnTo>
                  <a:lnTo>
                    <a:pt x="104030" y="3117"/>
                  </a:lnTo>
                  <a:lnTo>
                    <a:pt x="120006" y="9794"/>
                  </a:lnTo>
                  <a:lnTo>
                    <a:pt x="132928" y="22287"/>
                  </a:lnTo>
                  <a:lnTo>
                    <a:pt x="142374" y="36835"/>
                  </a:lnTo>
                  <a:lnTo>
                    <a:pt x="147693" y="53951"/>
                  </a:lnTo>
                  <a:lnTo>
                    <a:pt x="149637" y="82589"/>
                  </a:lnTo>
                  <a:lnTo>
                    <a:pt x="146052" y="99346"/>
                  </a:lnTo>
                  <a:lnTo>
                    <a:pt x="142583" y="103661"/>
                  </a:lnTo>
                  <a:lnTo>
                    <a:pt x="117038" y="118926"/>
                  </a:lnTo>
                  <a:lnTo>
                    <a:pt x="87019" y="123156"/>
                  </a:lnTo>
                  <a:lnTo>
                    <a:pt x="65410" y="123095"/>
                  </a:lnTo>
                  <a:lnTo>
                    <a:pt x="46070" y="118006"/>
                  </a:lnTo>
                  <a:lnTo>
                    <a:pt x="39959" y="113543"/>
                  </a:lnTo>
                  <a:lnTo>
                    <a:pt x="39311" y="112333"/>
                  </a:lnTo>
                  <a:lnTo>
                    <a:pt x="39672" y="111525"/>
                  </a:lnTo>
                  <a:lnTo>
                    <a:pt x="40706" y="110987"/>
                  </a:lnTo>
                  <a:lnTo>
                    <a:pt x="42190" y="111422"/>
                  </a:lnTo>
                  <a:lnTo>
                    <a:pt x="73250" y="130523"/>
                  </a:lnTo>
                  <a:lnTo>
                    <a:pt x="101095" y="154022"/>
                  </a:lnTo>
                  <a:lnTo>
                    <a:pt x="142788" y="19563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SMARTInkShape-397"/>
            <p:cNvSpPr/>
            <p:nvPr>
              <p:custDataLst>
                <p:tags r:id="rId12"/>
              </p:custDataLst>
            </p:nvPr>
          </p:nvSpPr>
          <p:spPr>
            <a:xfrm>
              <a:off x="2178844" y="2796972"/>
              <a:ext cx="213760" cy="181515"/>
            </a:xfrm>
            <a:custGeom>
              <a:avLst/>
              <a:gdLst/>
              <a:ahLst/>
              <a:cxnLst/>
              <a:rect l="0" t="0" r="0" b="0"/>
              <a:pathLst>
                <a:path w="213760" h="181515">
                  <a:moveTo>
                    <a:pt x="0" y="24809"/>
                  </a:moveTo>
                  <a:lnTo>
                    <a:pt x="0" y="24809"/>
                  </a:lnTo>
                  <a:lnTo>
                    <a:pt x="12185" y="13418"/>
                  </a:lnTo>
                  <a:lnTo>
                    <a:pt x="44121" y="5073"/>
                  </a:lnTo>
                  <a:lnTo>
                    <a:pt x="74015" y="0"/>
                  </a:lnTo>
                  <a:lnTo>
                    <a:pt x="108371" y="4592"/>
                  </a:lnTo>
                  <a:lnTo>
                    <a:pt x="133975" y="12998"/>
                  </a:lnTo>
                  <a:lnTo>
                    <a:pt x="163959" y="30061"/>
                  </a:lnTo>
                  <a:lnTo>
                    <a:pt x="187109" y="44603"/>
                  </a:lnTo>
                  <a:lnTo>
                    <a:pt x="208006" y="67956"/>
                  </a:lnTo>
                  <a:lnTo>
                    <a:pt x="211509" y="80233"/>
                  </a:lnTo>
                  <a:lnTo>
                    <a:pt x="213759" y="106401"/>
                  </a:lnTo>
                  <a:lnTo>
                    <a:pt x="209833" y="119016"/>
                  </a:lnTo>
                  <a:lnTo>
                    <a:pt x="198698" y="137389"/>
                  </a:lnTo>
                  <a:lnTo>
                    <a:pt x="176037" y="161901"/>
                  </a:lnTo>
                  <a:lnTo>
                    <a:pt x="160286" y="171439"/>
                  </a:lnTo>
                  <a:lnTo>
                    <a:pt x="125804" y="180428"/>
                  </a:lnTo>
                  <a:lnTo>
                    <a:pt x="113916" y="181514"/>
                  </a:lnTo>
                  <a:lnTo>
                    <a:pt x="85725" y="16768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SMARTInkShape-398"/>
            <p:cNvSpPr/>
            <p:nvPr>
              <p:custDataLst>
                <p:tags r:id="rId13"/>
              </p:custDataLst>
            </p:nvPr>
          </p:nvSpPr>
          <p:spPr>
            <a:xfrm>
              <a:off x="2307431" y="2843213"/>
              <a:ext cx="7119" cy="242888"/>
            </a:xfrm>
            <a:custGeom>
              <a:avLst/>
              <a:gdLst/>
              <a:ahLst/>
              <a:cxnLst/>
              <a:rect l="0" t="0" r="0" b="0"/>
              <a:pathLst>
                <a:path w="7119" h="242888">
                  <a:moveTo>
                    <a:pt x="0" y="0"/>
                  </a:moveTo>
                  <a:lnTo>
                    <a:pt x="0" y="0"/>
                  </a:lnTo>
                  <a:lnTo>
                    <a:pt x="0" y="6150"/>
                  </a:lnTo>
                  <a:lnTo>
                    <a:pt x="6151" y="33093"/>
                  </a:lnTo>
                  <a:lnTo>
                    <a:pt x="6850" y="58929"/>
                  </a:lnTo>
                  <a:lnTo>
                    <a:pt x="7057" y="91720"/>
                  </a:lnTo>
                  <a:lnTo>
                    <a:pt x="7118" y="126571"/>
                  </a:lnTo>
                  <a:lnTo>
                    <a:pt x="3344" y="162033"/>
                  </a:lnTo>
                  <a:lnTo>
                    <a:pt x="661" y="193255"/>
                  </a:lnTo>
                  <a:lnTo>
                    <a:pt x="0" y="24288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extLst>
      <p:ext uri="{BB962C8B-B14F-4D97-AF65-F5344CB8AC3E}">
        <p14:creationId xmlns:p14="http://schemas.microsoft.com/office/powerpoint/2010/main" val="20939130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normAutofit/>
          </a:bodyPr>
          <a:lstStyle/>
          <a:p>
            <a:r>
              <a:rPr lang="en-GB" dirty="0"/>
              <a:t>Strategic vs tactical decisions</a:t>
            </a:r>
          </a:p>
        </p:txBody>
      </p:sp>
      <p:sp>
        <p:nvSpPr>
          <p:cNvPr id="5" name="Content Placeholder 4"/>
          <p:cNvSpPr>
            <a:spLocks noGrp="1"/>
          </p:cNvSpPr>
          <p:nvPr>
            <p:ph idx="1"/>
          </p:nvPr>
        </p:nvSpPr>
        <p:spPr>
          <a:xfrm>
            <a:off x="529208" y="1625651"/>
            <a:ext cx="8229600" cy="1180728"/>
          </a:xfrm>
        </p:spPr>
        <p:txBody>
          <a:bodyPr/>
          <a:lstStyle/>
          <a:p>
            <a:r>
              <a:rPr lang="en-GB" dirty="0"/>
              <a:t>Great animation video </a:t>
            </a:r>
            <a:r>
              <a:rPr lang="en-GB" dirty="0">
                <a:hlinkClick r:id="rId2"/>
              </a:rPr>
              <a:t>here </a:t>
            </a:r>
            <a:r>
              <a:rPr lang="en-GB" dirty="0"/>
              <a:t>on strategy and tactics</a:t>
            </a:r>
          </a:p>
        </p:txBody>
      </p:sp>
      <p:graphicFrame>
        <p:nvGraphicFramePr>
          <p:cNvPr id="2" name="Table 1"/>
          <p:cNvGraphicFramePr>
            <a:graphicFrameLocks noGrp="1"/>
          </p:cNvGraphicFramePr>
          <p:nvPr>
            <p:extLst>
              <p:ext uri="{D42A27DB-BD31-4B8C-83A1-F6EECF244321}">
                <p14:modId xmlns:p14="http://schemas.microsoft.com/office/powerpoint/2010/main" val="512057447"/>
              </p:ext>
            </p:extLst>
          </p:nvPr>
        </p:nvGraphicFramePr>
        <p:xfrm>
          <a:off x="827584" y="2780928"/>
          <a:ext cx="7632848" cy="3531840"/>
        </p:xfrm>
        <a:graphic>
          <a:graphicData uri="http://schemas.openxmlformats.org/drawingml/2006/table">
            <a:tbl>
              <a:tblPr firstRow="1" bandRow="1">
                <a:tableStyleId>{93296810-A885-4BE3-A3E7-6D5BEEA58F35}</a:tableStyleId>
              </a:tblPr>
              <a:tblGrid>
                <a:gridCol w="3816424">
                  <a:extLst>
                    <a:ext uri="{9D8B030D-6E8A-4147-A177-3AD203B41FA5}">
                      <a16:colId xmlns:a16="http://schemas.microsoft.com/office/drawing/2014/main" val="20000"/>
                    </a:ext>
                  </a:extLst>
                </a:gridCol>
                <a:gridCol w="3816424">
                  <a:extLst>
                    <a:ext uri="{9D8B030D-6E8A-4147-A177-3AD203B41FA5}">
                      <a16:colId xmlns:a16="http://schemas.microsoft.com/office/drawing/2014/main" val="20001"/>
                    </a:ext>
                  </a:extLst>
                </a:gridCol>
              </a:tblGrid>
              <a:tr h="432048">
                <a:tc>
                  <a:txBody>
                    <a:bodyPr/>
                    <a:lstStyle/>
                    <a:p>
                      <a:r>
                        <a:rPr lang="en-GB" sz="2400" dirty="0"/>
                        <a:t>Strategic (Proactive)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a:t>Tactical  (Reactive)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20080">
                <a:tc>
                  <a:txBody>
                    <a:bodyPr/>
                    <a:lstStyle/>
                    <a:p>
                      <a:r>
                        <a:rPr lang="en-GB" dirty="0"/>
                        <a:t>Long term</a:t>
                      </a:r>
                      <a:r>
                        <a:rPr lang="en-GB" baseline="0" dirty="0"/>
                        <a:t> direction of the business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Short or medium</a:t>
                      </a:r>
                      <a:r>
                        <a:rPr lang="en-GB" baseline="0" dirty="0"/>
                        <a:t> term decisions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20080">
                <a:tc>
                  <a:txBody>
                    <a:bodyPr/>
                    <a:lstStyle/>
                    <a:p>
                      <a:r>
                        <a:rPr lang="en-GB" dirty="0"/>
                        <a:t>What the business will do to meet its aims and </a:t>
                      </a:r>
                      <a:r>
                        <a:rPr lang="en-GB" baseline="0" dirty="0"/>
                        <a:t>objectives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How the business will implement its strategy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20080">
                <a:tc>
                  <a:txBody>
                    <a:bodyPr/>
                    <a:lstStyle/>
                    <a:p>
                      <a:r>
                        <a:rPr lang="en-GB" dirty="0"/>
                        <a:t>Pro-active decision making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Reactive</a:t>
                      </a:r>
                      <a:r>
                        <a:rPr lang="en-GB" baseline="0" dirty="0"/>
                        <a:t> to competitor actions </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2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Forward thinking, future planning</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Present day</a:t>
                      </a:r>
                      <a:r>
                        <a:rPr lang="en-GB" baseline="0" dirty="0"/>
                        <a:t> thinking, what is happening now that needs dealing with</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124676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Is this strategic or tactical?</a:t>
            </a:r>
          </a:p>
        </p:txBody>
      </p:sp>
      <p:sp>
        <p:nvSpPr>
          <p:cNvPr id="3" name="Content Placeholder 2"/>
          <p:cNvSpPr>
            <a:spLocks noGrp="1"/>
          </p:cNvSpPr>
          <p:nvPr>
            <p:ph idx="1"/>
          </p:nvPr>
        </p:nvSpPr>
        <p:spPr>
          <a:xfrm>
            <a:off x="457200" y="1600200"/>
            <a:ext cx="5770984" cy="4525963"/>
          </a:xfrm>
        </p:spPr>
        <p:style>
          <a:lnRef idx="2">
            <a:schemeClr val="accent5"/>
          </a:lnRef>
          <a:fillRef idx="1">
            <a:schemeClr val="lt1"/>
          </a:fillRef>
          <a:effectRef idx="0">
            <a:schemeClr val="accent5"/>
          </a:effectRef>
          <a:fontRef idx="minor">
            <a:schemeClr val="dk1"/>
          </a:fontRef>
        </p:style>
        <p:txBody>
          <a:bodyPr>
            <a:normAutofit fontScale="70000" lnSpcReduction="20000"/>
          </a:bodyPr>
          <a:lstStyle/>
          <a:p>
            <a:pPr marL="0" indent="0">
              <a:buNone/>
            </a:pPr>
            <a:r>
              <a:rPr lang="en-GB" sz="5100" dirty="0"/>
              <a:t>Take-over of another business</a:t>
            </a:r>
          </a:p>
          <a:p>
            <a:r>
              <a:rPr lang="en-GB" dirty="0"/>
              <a:t>For example in Feb 2015 BT bought EE</a:t>
            </a:r>
          </a:p>
          <a:p>
            <a:pPr fontAlgn="base"/>
            <a:r>
              <a:rPr lang="en-GB" b="1" dirty="0"/>
              <a:t>Telecoms group BT has paid £12.5bn to buy mobile operator EE.</a:t>
            </a:r>
          </a:p>
          <a:p>
            <a:pPr fontAlgn="base"/>
            <a:r>
              <a:rPr lang="en-GB" dirty="0"/>
              <a:t>The takeover creates a communications giant covering fixed-line phones, broadband, mobile and TV.</a:t>
            </a:r>
          </a:p>
          <a:p>
            <a:r>
              <a:rPr lang="en-GB" b="1" dirty="0">
                <a:solidFill>
                  <a:srgbClr val="FF0000"/>
                </a:solidFill>
              </a:rPr>
              <a:t>Why?</a:t>
            </a:r>
          </a:p>
          <a:p>
            <a:pPr fontAlgn="base"/>
            <a:r>
              <a:rPr lang="en-GB" dirty="0"/>
              <a:t>BT says that within four years, the deal will be saving it £360m a year in terms of operating costs and capital investment.</a:t>
            </a:r>
          </a:p>
          <a:p>
            <a:pPr fontAlgn="base"/>
            <a:r>
              <a:rPr lang="en-GB" dirty="0"/>
              <a:t>It added that by combining the two businesses, it should be able to generate an extra £1.6bn a year in sales.</a:t>
            </a:r>
          </a:p>
          <a:p>
            <a:endParaRPr lang="en-GB" dirty="0"/>
          </a:p>
        </p:txBody>
      </p:sp>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7"/>
          <a:stretch/>
        </p:blipFill>
        <p:spPr bwMode="auto">
          <a:xfrm>
            <a:off x="6267012" y="1268760"/>
            <a:ext cx="2370615" cy="176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6388979" y="3065841"/>
            <a:ext cx="2160240" cy="172819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Full BBC article </a:t>
            </a:r>
            <a:r>
              <a:rPr lang="en-GB" dirty="0">
                <a:hlinkClick r:id="rId4"/>
              </a:rPr>
              <a:t>here</a:t>
            </a:r>
            <a:endParaRPr lang="en-GB" dirty="0"/>
          </a:p>
        </p:txBody>
      </p:sp>
      <p:pic>
        <p:nvPicPr>
          <p:cNvPr id="112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1820" y="5013431"/>
            <a:ext cx="2717721"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78683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lstStyle/>
          <a:p>
            <a:r>
              <a:rPr lang="en-GB" dirty="0"/>
              <a:t>Is this strategic or tactical?</a:t>
            </a:r>
          </a:p>
        </p:txBody>
      </p:sp>
      <p:sp>
        <p:nvSpPr>
          <p:cNvPr id="3" name="Content Placeholder 2"/>
          <p:cNvSpPr>
            <a:spLocks noGrp="1"/>
          </p:cNvSpPr>
          <p:nvPr>
            <p:ph idx="1"/>
          </p:nvPr>
        </p:nvSpPr>
        <p:spPr>
          <a:xfrm>
            <a:off x="457200" y="1484784"/>
            <a:ext cx="8229600" cy="4641379"/>
          </a:xfrm>
        </p:spPr>
        <p:txBody>
          <a:bodyPr>
            <a:normAutofit/>
          </a:bodyPr>
          <a:lstStyle/>
          <a:p>
            <a:pPr marL="0" indent="0">
              <a:buNone/>
            </a:pPr>
            <a:r>
              <a:rPr lang="en-GB" sz="2400" dirty="0"/>
              <a:t>New Marketing strategy</a:t>
            </a:r>
          </a:p>
          <a:p>
            <a:pPr marL="0" indent="0">
              <a:buNone/>
            </a:pPr>
            <a:r>
              <a:rPr lang="en-GB" sz="2400" dirty="0"/>
              <a:t>For example a hairdressers – watch the </a:t>
            </a:r>
            <a:r>
              <a:rPr lang="en-GB" sz="2400" dirty="0">
                <a:hlinkClick r:id="rId3"/>
              </a:rPr>
              <a:t>video </a:t>
            </a:r>
            <a:r>
              <a:rPr lang="en-GB" sz="2400" dirty="0"/>
              <a:t>– you decide if its strategic or tactical</a:t>
            </a:r>
          </a:p>
        </p:txBody>
      </p:sp>
      <p:pic>
        <p:nvPicPr>
          <p:cNvPr id="12290"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2504746"/>
            <a:ext cx="4176464" cy="2220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9552" y="4869160"/>
            <a:ext cx="8352927" cy="175432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dirty="0"/>
              <a:t>A once successful hairdresser is now £40,000 in the red and has not paid its rent for six months. The bank is pressing for redundancies. The owner's prices are too high and he has lost sight of modern fashion. Trouble-shooter Mary </a:t>
            </a:r>
            <a:r>
              <a:rPr lang="en-GB" dirty="0" err="1"/>
              <a:t>Portas</a:t>
            </a:r>
            <a:r>
              <a:rPr lang="en-GB" dirty="0"/>
              <a:t> comes up with a new trading strategy: 'fashion hair' – the Top Shop of the hairdressing world - up-to-date fashion at an affordable price. The new market positioning requires a new marketing mix. The young staff love the new concept</a:t>
            </a:r>
          </a:p>
        </p:txBody>
      </p:sp>
    </p:spTree>
    <p:extLst>
      <p:ext uri="{BB962C8B-B14F-4D97-AF65-F5344CB8AC3E}">
        <p14:creationId xmlns:p14="http://schemas.microsoft.com/office/powerpoint/2010/main" val="31093905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GB" sz="3600" dirty="0"/>
              <a:t>Impact of decisions on human resources</a:t>
            </a:r>
          </a:p>
        </p:txBody>
      </p:sp>
      <p:sp>
        <p:nvSpPr>
          <p:cNvPr id="4" name="Text Placeholder 3"/>
          <p:cNvSpPr>
            <a:spLocks noGrp="1"/>
          </p:cNvSpPr>
          <p:nvPr>
            <p:ph type="body" idx="1"/>
          </p:nvPr>
        </p:nvSpPr>
        <p:spPr>
          <a:xfrm>
            <a:off x="446508" y="1257920"/>
            <a:ext cx="4040188" cy="639762"/>
          </a:xfrm>
        </p:spPr>
        <p:style>
          <a:lnRef idx="2">
            <a:schemeClr val="accent2"/>
          </a:lnRef>
          <a:fillRef idx="1">
            <a:schemeClr val="lt1"/>
          </a:fillRef>
          <a:effectRef idx="0">
            <a:schemeClr val="accent2"/>
          </a:effectRef>
          <a:fontRef idx="minor">
            <a:schemeClr val="dk1"/>
          </a:fontRef>
        </p:style>
        <p:txBody>
          <a:bodyPr/>
          <a:lstStyle/>
          <a:p>
            <a:r>
              <a:rPr lang="en-GB" dirty="0"/>
              <a:t>Strategic (proactive)</a:t>
            </a:r>
          </a:p>
        </p:txBody>
      </p:sp>
      <p:sp>
        <p:nvSpPr>
          <p:cNvPr id="5" name="Content Placeholder 4"/>
          <p:cNvSpPr>
            <a:spLocks noGrp="1"/>
          </p:cNvSpPr>
          <p:nvPr>
            <p:ph sz="half" idx="2"/>
          </p:nvPr>
        </p:nvSpPr>
        <p:spPr>
          <a:xfrm>
            <a:off x="457200" y="2174875"/>
            <a:ext cx="4040188" cy="2910309"/>
          </a:xfrm>
        </p:spPr>
        <p:style>
          <a:lnRef idx="2">
            <a:schemeClr val="accent5"/>
          </a:lnRef>
          <a:fillRef idx="1">
            <a:schemeClr val="lt1"/>
          </a:fillRef>
          <a:effectRef idx="0">
            <a:schemeClr val="accent5"/>
          </a:effectRef>
          <a:fontRef idx="minor">
            <a:schemeClr val="dk1"/>
          </a:fontRef>
        </p:style>
        <p:txBody>
          <a:bodyPr/>
          <a:lstStyle/>
          <a:p>
            <a:r>
              <a:rPr lang="en-GB" dirty="0"/>
              <a:t>Hiring new staff as part of a long term strategy to improve productivity</a:t>
            </a:r>
          </a:p>
          <a:p>
            <a:endParaRPr lang="en-GB" dirty="0"/>
          </a:p>
          <a:p>
            <a:r>
              <a:rPr lang="en-GB" dirty="0"/>
              <a:t>Training staff to achieve the business objective of long-term efficiency and growth</a:t>
            </a:r>
          </a:p>
          <a:p>
            <a:endParaRPr lang="en-GB" dirty="0"/>
          </a:p>
          <a:p>
            <a:pPr marL="0" indent="0">
              <a:buNone/>
            </a:pPr>
            <a:endParaRPr lang="en-GB" dirty="0"/>
          </a:p>
        </p:txBody>
      </p:sp>
      <p:sp>
        <p:nvSpPr>
          <p:cNvPr id="6" name="Text Placeholder 5"/>
          <p:cNvSpPr>
            <a:spLocks noGrp="1"/>
          </p:cNvSpPr>
          <p:nvPr>
            <p:ph type="body" sz="quarter" idx="3"/>
          </p:nvPr>
        </p:nvSpPr>
        <p:spPr>
          <a:xfrm>
            <a:off x="4645025" y="1257920"/>
            <a:ext cx="4041775" cy="639762"/>
          </a:xfrm>
        </p:spPr>
        <p:style>
          <a:lnRef idx="2">
            <a:schemeClr val="accent6"/>
          </a:lnRef>
          <a:fillRef idx="1">
            <a:schemeClr val="lt1"/>
          </a:fillRef>
          <a:effectRef idx="0">
            <a:schemeClr val="accent6"/>
          </a:effectRef>
          <a:fontRef idx="minor">
            <a:schemeClr val="dk1"/>
          </a:fontRef>
        </p:style>
        <p:txBody>
          <a:bodyPr/>
          <a:lstStyle/>
          <a:p>
            <a:r>
              <a:rPr lang="en-GB" dirty="0"/>
              <a:t>Tactical (reactive)</a:t>
            </a:r>
          </a:p>
        </p:txBody>
      </p:sp>
      <p:sp>
        <p:nvSpPr>
          <p:cNvPr id="7" name="Content Placeholder 6"/>
          <p:cNvSpPr>
            <a:spLocks noGrp="1"/>
          </p:cNvSpPr>
          <p:nvPr>
            <p:ph sz="quarter" idx="4"/>
          </p:nvPr>
        </p:nvSpPr>
        <p:spPr>
          <a:xfrm>
            <a:off x="4645025" y="2174875"/>
            <a:ext cx="4041775" cy="2910309"/>
          </a:xfrm>
        </p:spPr>
        <p:style>
          <a:lnRef idx="2">
            <a:schemeClr val="accent4"/>
          </a:lnRef>
          <a:fillRef idx="1">
            <a:schemeClr val="lt1"/>
          </a:fillRef>
          <a:effectRef idx="0">
            <a:schemeClr val="accent4"/>
          </a:effectRef>
          <a:fontRef idx="minor">
            <a:schemeClr val="dk1"/>
          </a:fontRef>
        </p:style>
        <p:txBody>
          <a:bodyPr/>
          <a:lstStyle/>
          <a:p>
            <a:r>
              <a:rPr lang="en-GB" dirty="0"/>
              <a:t>Having to hire a new network manager because the old one has quit</a:t>
            </a:r>
          </a:p>
          <a:p>
            <a:endParaRPr lang="en-GB" dirty="0"/>
          </a:p>
          <a:p>
            <a:r>
              <a:rPr lang="en-GB" dirty="0"/>
              <a:t>Having to train staff because a new IT system has been introduced</a:t>
            </a: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889350"/>
            <a:ext cx="2590800"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4870854"/>
            <a:ext cx="2724150"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764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000"/>
                                        <p:tgtEl>
                                          <p:spTgt spid="6">
                                            <p:bg/>
                                          </p:spTgt>
                                        </p:tgtEl>
                                      </p:cBhvr>
                                    </p:animEffect>
                                    <p:anim calcmode="lin" valueType="num">
                                      <p:cBhvr>
                                        <p:cTn id="8" dur="1000" fill="hold"/>
                                        <p:tgtEl>
                                          <p:spTgt spid="6">
                                            <p:bg/>
                                          </p:spTgt>
                                        </p:tgtEl>
                                        <p:attrNameLst>
                                          <p:attrName>ppt_x</p:attrName>
                                        </p:attrNameLst>
                                      </p:cBhvr>
                                      <p:tavLst>
                                        <p:tav tm="0">
                                          <p:val>
                                            <p:strVal val="#ppt_x"/>
                                          </p:val>
                                        </p:tav>
                                        <p:tav tm="100000">
                                          <p:val>
                                            <p:strVal val="#ppt_x"/>
                                          </p:val>
                                        </p:tav>
                                      </p:tavLst>
                                    </p:anim>
                                    <p:anim calcmode="lin" valueType="num">
                                      <p:cBhvr>
                                        <p:cTn id="9"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bg/>
                                          </p:spTgt>
                                        </p:tgtEl>
                                        <p:attrNameLst>
                                          <p:attrName>style.visibility</p:attrName>
                                        </p:attrNameLst>
                                      </p:cBhvr>
                                      <p:to>
                                        <p:strVal val="visible"/>
                                      </p:to>
                                    </p:set>
                                    <p:animEffect transition="in" filter="fade">
                                      <p:cBhvr>
                                        <p:cTn id="19" dur="1000"/>
                                        <p:tgtEl>
                                          <p:spTgt spid="4">
                                            <p:bg/>
                                          </p:spTgt>
                                        </p:tgtEl>
                                      </p:cBhvr>
                                    </p:animEffect>
                                    <p:anim calcmode="lin" valueType="num">
                                      <p:cBhvr>
                                        <p:cTn id="20" dur="1000" fill="hold"/>
                                        <p:tgtEl>
                                          <p:spTgt spid="4">
                                            <p:bg/>
                                          </p:spTgt>
                                        </p:tgtEl>
                                        <p:attrNameLst>
                                          <p:attrName>ppt_x</p:attrName>
                                        </p:attrNameLst>
                                      </p:cBhvr>
                                      <p:tavLst>
                                        <p:tav tm="0">
                                          <p:val>
                                            <p:strVal val="#ppt_x"/>
                                          </p:val>
                                        </p:tav>
                                        <p:tav tm="100000">
                                          <p:val>
                                            <p:strVal val="#ppt_x"/>
                                          </p:val>
                                        </p:tav>
                                      </p:tavLst>
                                    </p:anim>
                                    <p:anim calcmode="lin" valueType="num">
                                      <p:cBhvr>
                                        <p:cTn id="21"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1000"/>
                                        <p:tgtEl>
                                          <p:spTgt spid="4">
                                            <p:txEl>
                                              <p:pRg st="0" end="0"/>
                                            </p:txEl>
                                          </p:spTgt>
                                        </p:tgtEl>
                                      </p:cBhvr>
                                    </p:animEffect>
                                    <p:anim calcmode="lin" valueType="num">
                                      <p:cBhvr>
                                        <p:cTn id="2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sz="3600" dirty="0"/>
              <a:t>Impact of decisions on physical resources</a:t>
            </a:r>
          </a:p>
        </p:txBody>
      </p:sp>
      <p:sp>
        <p:nvSpPr>
          <p:cNvPr id="4" name="Text Placeholder 3"/>
          <p:cNvSpPr>
            <a:spLocks noGrp="1"/>
          </p:cNvSpPr>
          <p:nvPr>
            <p:ph type="body" idx="1"/>
          </p:nvPr>
        </p:nvSpPr>
        <p:spPr>
          <a:xfrm>
            <a:off x="548371" y="880687"/>
            <a:ext cx="4040188" cy="639762"/>
          </a:xfrm>
        </p:spPr>
        <p:style>
          <a:lnRef idx="2">
            <a:schemeClr val="accent5"/>
          </a:lnRef>
          <a:fillRef idx="1">
            <a:schemeClr val="lt1"/>
          </a:fillRef>
          <a:effectRef idx="0">
            <a:schemeClr val="accent5"/>
          </a:effectRef>
          <a:fontRef idx="minor">
            <a:schemeClr val="dk1"/>
          </a:fontRef>
        </p:style>
        <p:txBody>
          <a:bodyPr/>
          <a:lstStyle/>
          <a:p>
            <a:r>
              <a:rPr lang="en-GB" dirty="0"/>
              <a:t>Strategic (proactive)</a:t>
            </a:r>
          </a:p>
        </p:txBody>
      </p:sp>
      <p:sp>
        <p:nvSpPr>
          <p:cNvPr id="5" name="Content Placeholder 4"/>
          <p:cNvSpPr>
            <a:spLocks noGrp="1"/>
          </p:cNvSpPr>
          <p:nvPr>
            <p:ph sz="half" idx="2"/>
          </p:nvPr>
        </p:nvSpPr>
        <p:spPr>
          <a:xfrm>
            <a:off x="525082" y="1772816"/>
            <a:ext cx="4040188" cy="2118221"/>
          </a:xfrm>
        </p:spPr>
        <p:style>
          <a:lnRef idx="2">
            <a:schemeClr val="accent6"/>
          </a:lnRef>
          <a:fillRef idx="1">
            <a:schemeClr val="lt1"/>
          </a:fillRef>
          <a:effectRef idx="0">
            <a:schemeClr val="accent6"/>
          </a:effectRef>
          <a:fontRef idx="minor">
            <a:schemeClr val="dk1"/>
          </a:fontRef>
        </p:style>
        <p:txBody>
          <a:bodyPr/>
          <a:lstStyle/>
          <a:p>
            <a:r>
              <a:rPr lang="en-GB" dirty="0"/>
              <a:t>Moving a factory location to another country to achieve the long-term objective of cost cutting and profit maximisation</a:t>
            </a:r>
          </a:p>
        </p:txBody>
      </p:sp>
      <p:sp>
        <p:nvSpPr>
          <p:cNvPr id="6" name="Text Placeholder 5"/>
          <p:cNvSpPr>
            <a:spLocks noGrp="1"/>
          </p:cNvSpPr>
          <p:nvPr>
            <p:ph type="body" sz="quarter" idx="3"/>
          </p:nvPr>
        </p:nvSpPr>
        <p:spPr>
          <a:xfrm>
            <a:off x="4716016" y="908720"/>
            <a:ext cx="4041775" cy="639762"/>
          </a:xfrm>
        </p:spPr>
        <p:style>
          <a:lnRef idx="2">
            <a:schemeClr val="accent4"/>
          </a:lnRef>
          <a:fillRef idx="1">
            <a:schemeClr val="lt1"/>
          </a:fillRef>
          <a:effectRef idx="0">
            <a:schemeClr val="accent4"/>
          </a:effectRef>
          <a:fontRef idx="minor">
            <a:schemeClr val="dk1"/>
          </a:fontRef>
        </p:style>
        <p:txBody>
          <a:bodyPr/>
          <a:lstStyle/>
          <a:p>
            <a:r>
              <a:rPr lang="en-GB" dirty="0"/>
              <a:t>Tactical (reactive)</a:t>
            </a:r>
          </a:p>
        </p:txBody>
      </p:sp>
      <p:sp>
        <p:nvSpPr>
          <p:cNvPr id="7" name="Content Placeholder 6"/>
          <p:cNvSpPr>
            <a:spLocks noGrp="1"/>
          </p:cNvSpPr>
          <p:nvPr>
            <p:ph sz="quarter" idx="4"/>
          </p:nvPr>
        </p:nvSpPr>
        <p:spPr>
          <a:xfrm>
            <a:off x="4716016" y="1548482"/>
            <a:ext cx="4041775" cy="1736502"/>
          </a:xfrm>
        </p:spPr>
        <p:style>
          <a:lnRef idx="2">
            <a:schemeClr val="accent3"/>
          </a:lnRef>
          <a:fillRef idx="1">
            <a:schemeClr val="lt1"/>
          </a:fillRef>
          <a:effectRef idx="0">
            <a:schemeClr val="accent3"/>
          </a:effectRef>
          <a:fontRef idx="minor">
            <a:schemeClr val="dk1"/>
          </a:fontRef>
        </p:style>
        <p:txBody>
          <a:bodyPr/>
          <a:lstStyle/>
          <a:p>
            <a:r>
              <a:rPr lang="en-GB" dirty="0"/>
              <a:t>Moving a factory layout around to accommodate a new product being manufactured</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457700"/>
            <a:ext cx="30099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395705"/>
            <a:ext cx="3974710" cy="3119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687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bg/>
                                          </p:spTgt>
                                        </p:tgtEl>
                                        <p:attrNameLst>
                                          <p:attrName>style.visibility</p:attrName>
                                        </p:attrNameLst>
                                      </p:cBhvr>
                                      <p:to>
                                        <p:strVal val="visible"/>
                                      </p:to>
                                    </p:set>
                                    <p:anim calcmode="lin" valueType="num">
                                      <p:cBhvr additive="base">
                                        <p:cTn id="1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951"/>
            <a:ext cx="8229600" cy="815761"/>
          </a:xfrm>
        </p:spPr>
        <p:txBody>
          <a:bodyPr>
            <a:normAutofit/>
          </a:bodyPr>
          <a:lstStyle/>
          <a:p>
            <a:r>
              <a:rPr lang="en-GB" sz="3200" dirty="0"/>
              <a:t>Impact of decisions on financial resources</a:t>
            </a:r>
          </a:p>
        </p:txBody>
      </p:sp>
      <p:sp>
        <p:nvSpPr>
          <p:cNvPr id="4" name="Text Placeholder 3"/>
          <p:cNvSpPr>
            <a:spLocks noGrp="1"/>
          </p:cNvSpPr>
          <p:nvPr>
            <p:ph type="body" idx="1"/>
          </p:nvPr>
        </p:nvSpPr>
        <p:spPr>
          <a:xfrm>
            <a:off x="5110069" y="1700808"/>
            <a:ext cx="4040188" cy="639762"/>
          </a:xfrm>
        </p:spPr>
        <p:style>
          <a:lnRef idx="2">
            <a:schemeClr val="accent3"/>
          </a:lnRef>
          <a:fillRef idx="1">
            <a:schemeClr val="lt1"/>
          </a:fillRef>
          <a:effectRef idx="0">
            <a:schemeClr val="accent3"/>
          </a:effectRef>
          <a:fontRef idx="minor">
            <a:schemeClr val="dk1"/>
          </a:fontRef>
        </p:style>
        <p:txBody>
          <a:bodyPr/>
          <a:lstStyle/>
          <a:p>
            <a:r>
              <a:rPr lang="en-GB" dirty="0"/>
              <a:t>Strategic (Proactive)</a:t>
            </a:r>
          </a:p>
        </p:txBody>
      </p:sp>
      <p:sp>
        <p:nvSpPr>
          <p:cNvPr id="5" name="Content Placeholder 4"/>
          <p:cNvSpPr>
            <a:spLocks noGrp="1"/>
          </p:cNvSpPr>
          <p:nvPr>
            <p:ph sz="half" idx="2"/>
          </p:nvPr>
        </p:nvSpPr>
        <p:spPr>
          <a:xfrm>
            <a:off x="5100016" y="2564904"/>
            <a:ext cx="4040188" cy="3951288"/>
          </a:xfrm>
        </p:spPr>
        <p:style>
          <a:lnRef idx="2">
            <a:schemeClr val="accent4"/>
          </a:lnRef>
          <a:fillRef idx="1">
            <a:schemeClr val="lt1"/>
          </a:fillRef>
          <a:effectRef idx="0">
            <a:schemeClr val="accent4"/>
          </a:effectRef>
          <a:fontRef idx="minor">
            <a:schemeClr val="dk1"/>
          </a:fontRef>
        </p:style>
        <p:txBody>
          <a:bodyPr>
            <a:normAutofit lnSpcReduction="10000"/>
          </a:bodyPr>
          <a:lstStyle/>
          <a:p>
            <a:r>
              <a:rPr lang="en-GB" dirty="0"/>
              <a:t>Issuing shares to raise capital to achieve a long-term objective of growth and expansion</a:t>
            </a:r>
          </a:p>
          <a:p>
            <a:endParaRPr lang="en-GB" dirty="0"/>
          </a:p>
          <a:p>
            <a:r>
              <a:rPr lang="en-GB" dirty="0"/>
              <a:t>Allocating budgets to ne R&amp;D projects which help the business to achieve the long-term objectives of expanding the product portfolio</a:t>
            </a:r>
          </a:p>
        </p:txBody>
      </p:sp>
      <p:sp>
        <p:nvSpPr>
          <p:cNvPr id="6" name="Text Placeholder 5"/>
          <p:cNvSpPr>
            <a:spLocks noGrp="1"/>
          </p:cNvSpPr>
          <p:nvPr>
            <p:ph type="body" sz="quarter" idx="3"/>
          </p:nvPr>
        </p:nvSpPr>
        <p:spPr>
          <a:xfrm>
            <a:off x="464372" y="1456461"/>
            <a:ext cx="4041775" cy="639762"/>
          </a:xfrm>
        </p:spPr>
        <p:style>
          <a:lnRef idx="2">
            <a:schemeClr val="accent6"/>
          </a:lnRef>
          <a:fillRef idx="1">
            <a:schemeClr val="lt1"/>
          </a:fillRef>
          <a:effectRef idx="0">
            <a:schemeClr val="accent6"/>
          </a:effectRef>
          <a:fontRef idx="minor">
            <a:schemeClr val="dk1"/>
          </a:fontRef>
        </p:style>
        <p:txBody>
          <a:bodyPr/>
          <a:lstStyle/>
          <a:p>
            <a:r>
              <a:rPr lang="en-GB" dirty="0"/>
              <a:t>Tactical (Reactive)</a:t>
            </a:r>
          </a:p>
        </p:txBody>
      </p:sp>
      <p:sp>
        <p:nvSpPr>
          <p:cNvPr id="7" name="Content Placeholder 6"/>
          <p:cNvSpPr>
            <a:spLocks noGrp="1"/>
          </p:cNvSpPr>
          <p:nvPr>
            <p:ph sz="quarter" idx="4"/>
          </p:nvPr>
        </p:nvSpPr>
        <p:spPr>
          <a:xfrm>
            <a:off x="582007" y="2148219"/>
            <a:ext cx="4041775" cy="3951288"/>
          </a:xfrm>
        </p:spPr>
        <p:style>
          <a:lnRef idx="2">
            <a:schemeClr val="accent2"/>
          </a:lnRef>
          <a:fillRef idx="1">
            <a:schemeClr val="lt1"/>
          </a:fillRef>
          <a:effectRef idx="0">
            <a:schemeClr val="accent2"/>
          </a:effectRef>
          <a:fontRef idx="minor">
            <a:schemeClr val="dk1"/>
          </a:fontRef>
        </p:style>
        <p:txBody>
          <a:bodyPr/>
          <a:lstStyle/>
          <a:p>
            <a:r>
              <a:rPr lang="en-GB" dirty="0"/>
              <a:t>Agreeing an overdraft with the bank to cover a shortfall in a cash flow forecast</a:t>
            </a:r>
          </a:p>
          <a:p>
            <a:endParaRPr lang="en-GB" dirty="0"/>
          </a:p>
          <a:p>
            <a:r>
              <a:rPr lang="en-GB" dirty="0"/>
              <a:t>Arranging a bank loan to buy some office furniture to replace some that is old and broken </a:t>
            </a:r>
          </a:p>
        </p:txBody>
      </p:sp>
      <p:pic>
        <p:nvPicPr>
          <p:cNvPr id="8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4942555"/>
            <a:ext cx="2520280" cy="1738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604242"/>
            <a:ext cx="1556816" cy="1290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079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down)">
                                      <p:cBhvr>
                                        <p:cTn id="15" dur="500"/>
                                        <p:tgtEl>
                                          <p:spTgt spid="6">
                                            <p:bg/>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down)">
                                      <p:cBhvr>
                                        <p:cTn id="2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build="p"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3.1.2 Theories of Corporate Strategy Review </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4681820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7584" y="476672"/>
            <a:ext cx="7772400" cy="1362075"/>
          </a:xfrm>
          <a:solidFill>
            <a:schemeClr val="bg1"/>
          </a:solidFill>
        </p:spPr>
        <p:txBody>
          <a:bodyPr/>
          <a:lstStyle/>
          <a:p>
            <a:r>
              <a:rPr lang="en-GB" dirty="0"/>
              <a:t>Development of corporate strategy</a:t>
            </a:r>
          </a:p>
        </p:txBody>
      </p:sp>
      <p:sp>
        <p:nvSpPr>
          <p:cNvPr id="2" name="TextBox 1"/>
          <p:cNvSpPr txBox="1"/>
          <p:nvPr/>
        </p:nvSpPr>
        <p:spPr>
          <a:xfrm>
            <a:off x="827584" y="2132856"/>
            <a:ext cx="8064896" cy="3108543"/>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sz="2800" dirty="0"/>
              <a:t>A corporate strategy is a medium  to long term plan for achieving corporate objectives.</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Strategic decisions are large in scale and hard to reverse</a:t>
            </a:r>
          </a:p>
        </p:txBody>
      </p:sp>
    </p:spTree>
    <p:extLst>
      <p:ext uri="{BB962C8B-B14F-4D97-AF65-F5344CB8AC3E}">
        <p14:creationId xmlns:p14="http://schemas.microsoft.com/office/powerpoint/2010/main" val="3838819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143">
            <a:extLst>
              <a:ext uri="{28A0092B-C50C-407E-A947-70E740481C1C}">
                <a14:useLocalDpi xmlns:a14="http://schemas.microsoft.com/office/drawing/2010/main" val="0"/>
              </a:ext>
            </a:extLst>
          </a:blip>
          <a:stretch>
            <a:fillRect/>
          </a:stretch>
        </p:blipFill>
        <p:spPr>
          <a:xfrm>
            <a:off x="179512" y="784587"/>
            <a:ext cx="7632847" cy="5473756"/>
          </a:xfrm>
        </p:spPr>
      </p:pic>
      <p:sp>
        <p:nvSpPr>
          <p:cNvPr id="3" name="TextBox 2"/>
          <p:cNvSpPr txBox="1"/>
          <p:nvPr/>
        </p:nvSpPr>
        <p:spPr>
          <a:xfrm>
            <a:off x="6516216" y="260648"/>
            <a:ext cx="2448272" cy="646331"/>
          </a:xfrm>
          <a:prstGeom prst="rect">
            <a:avLst/>
          </a:prstGeom>
          <a:solidFill>
            <a:srgbClr val="FFFF00"/>
          </a:solidFill>
        </p:spPr>
        <p:txBody>
          <a:bodyPr wrap="square" rtlCol="0">
            <a:spAutoFit/>
          </a:bodyPr>
          <a:lstStyle/>
          <a:p>
            <a:r>
              <a:rPr lang="en-GB" dirty="0"/>
              <a:t>Give an example for each one</a:t>
            </a:r>
          </a:p>
        </p:txBody>
      </p:sp>
      <p:grpSp>
        <p:nvGrpSpPr>
          <p:cNvPr id="19" name="SMARTInkShape-Group3"/>
          <p:cNvGrpSpPr/>
          <p:nvPr/>
        </p:nvGrpSpPr>
        <p:grpSpPr>
          <a:xfrm>
            <a:off x="1080492" y="4009430"/>
            <a:ext cx="2732063" cy="294611"/>
            <a:chOff x="1080492" y="4009430"/>
            <a:chExt cx="2732063" cy="294611"/>
          </a:xfrm>
        </p:grpSpPr>
        <p:sp>
          <p:nvSpPr>
            <p:cNvPr id="5" name="SMARTInkShape-1"/>
            <p:cNvSpPr/>
            <p:nvPr>
              <p:custDataLst>
                <p:tags r:id="rId128"/>
              </p:custDataLst>
            </p:nvPr>
          </p:nvSpPr>
          <p:spPr>
            <a:xfrm>
              <a:off x="1902024" y="4081271"/>
              <a:ext cx="133946" cy="151402"/>
            </a:xfrm>
            <a:custGeom>
              <a:avLst/>
              <a:gdLst/>
              <a:ahLst/>
              <a:cxnLst/>
              <a:rect l="0" t="0" r="0" b="0"/>
              <a:pathLst>
                <a:path w="133946" h="151402">
                  <a:moveTo>
                    <a:pt x="0" y="62104"/>
                  </a:moveTo>
                  <a:lnTo>
                    <a:pt x="0" y="62104"/>
                  </a:lnTo>
                  <a:lnTo>
                    <a:pt x="44117" y="62104"/>
                  </a:lnTo>
                  <a:lnTo>
                    <a:pt x="47270" y="62104"/>
                  </a:lnTo>
                  <a:lnTo>
                    <a:pt x="86068" y="52427"/>
                  </a:lnTo>
                  <a:lnTo>
                    <a:pt x="96167" y="47110"/>
                  </a:lnTo>
                  <a:lnTo>
                    <a:pt x="109302" y="44101"/>
                  </a:lnTo>
                  <a:lnTo>
                    <a:pt x="111563" y="42165"/>
                  </a:lnTo>
                  <a:lnTo>
                    <a:pt x="113071" y="39881"/>
                  </a:lnTo>
                  <a:lnTo>
                    <a:pt x="115068" y="38359"/>
                  </a:lnTo>
                  <a:lnTo>
                    <a:pt x="119933" y="36668"/>
                  </a:lnTo>
                  <a:lnTo>
                    <a:pt x="121627" y="35225"/>
                  </a:lnTo>
                  <a:lnTo>
                    <a:pt x="123509" y="30975"/>
                  </a:lnTo>
                  <a:lnTo>
                    <a:pt x="124976" y="13202"/>
                  </a:lnTo>
                  <a:lnTo>
                    <a:pt x="123997" y="11644"/>
                  </a:lnTo>
                  <a:lnTo>
                    <a:pt x="122352" y="10604"/>
                  </a:lnTo>
                  <a:lnTo>
                    <a:pt x="120263" y="9911"/>
                  </a:lnTo>
                  <a:lnTo>
                    <a:pt x="106922" y="1641"/>
                  </a:lnTo>
                  <a:lnTo>
                    <a:pt x="95203" y="0"/>
                  </a:lnTo>
                  <a:lnTo>
                    <a:pt x="81566" y="4456"/>
                  </a:lnTo>
                  <a:lnTo>
                    <a:pt x="63057" y="15058"/>
                  </a:lnTo>
                  <a:lnTo>
                    <a:pt x="59897" y="15857"/>
                  </a:lnTo>
                  <a:lnTo>
                    <a:pt x="53741" y="22037"/>
                  </a:lnTo>
                  <a:lnTo>
                    <a:pt x="30764" y="51020"/>
                  </a:lnTo>
                  <a:lnTo>
                    <a:pt x="27312" y="72747"/>
                  </a:lnTo>
                  <a:lnTo>
                    <a:pt x="26944" y="87306"/>
                  </a:lnTo>
                  <a:lnTo>
                    <a:pt x="29503" y="95794"/>
                  </a:lnTo>
                  <a:lnTo>
                    <a:pt x="43021" y="118575"/>
                  </a:lnTo>
                  <a:lnTo>
                    <a:pt x="64290" y="136115"/>
                  </a:lnTo>
                  <a:lnTo>
                    <a:pt x="73552" y="139646"/>
                  </a:lnTo>
                  <a:lnTo>
                    <a:pt x="118152" y="150463"/>
                  </a:lnTo>
                  <a:lnTo>
                    <a:pt x="133945" y="1514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SMARTInkShape-2"/>
            <p:cNvSpPr/>
            <p:nvPr>
              <p:custDataLst>
                <p:tags r:id="rId129"/>
              </p:custDataLst>
            </p:nvPr>
          </p:nvSpPr>
          <p:spPr>
            <a:xfrm>
              <a:off x="1513258" y="4063023"/>
              <a:ext cx="370907" cy="213849"/>
            </a:xfrm>
            <a:custGeom>
              <a:avLst/>
              <a:gdLst/>
              <a:ahLst/>
              <a:cxnLst/>
              <a:rect l="0" t="0" r="0" b="0"/>
              <a:pathLst>
                <a:path w="370907" h="213849">
                  <a:moveTo>
                    <a:pt x="111945" y="98211"/>
                  </a:moveTo>
                  <a:lnTo>
                    <a:pt x="111945" y="98211"/>
                  </a:lnTo>
                  <a:lnTo>
                    <a:pt x="111945" y="85783"/>
                  </a:lnTo>
                  <a:lnTo>
                    <a:pt x="110953" y="83972"/>
                  </a:lnTo>
                  <a:lnTo>
                    <a:pt x="109299" y="82765"/>
                  </a:lnTo>
                  <a:lnTo>
                    <a:pt x="104816" y="80433"/>
                  </a:lnTo>
                  <a:lnTo>
                    <a:pt x="96714" y="74533"/>
                  </a:lnTo>
                  <a:lnTo>
                    <a:pt x="88029" y="72344"/>
                  </a:lnTo>
                  <a:lnTo>
                    <a:pt x="68496" y="71544"/>
                  </a:lnTo>
                  <a:lnTo>
                    <a:pt x="60223" y="74122"/>
                  </a:lnTo>
                  <a:lnTo>
                    <a:pt x="29951" y="92416"/>
                  </a:lnTo>
                  <a:lnTo>
                    <a:pt x="13896" y="116875"/>
                  </a:lnTo>
                  <a:lnTo>
                    <a:pt x="8837" y="128334"/>
                  </a:lnTo>
                  <a:lnTo>
                    <a:pt x="0" y="163727"/>
                  </a:lnTo>
                  <a:lnTo>
                    <a:pt x="3962" y="188725"/>
                  </a:lnTo>
                  <a:lnTo>
                    <a:pt x="7067" y="195655"/>
                  </a:lnTo>
                  <a:lnTo>
                    <a:pt x="9285" y="198893"/>
                  </a:lnTo>
                  <a:lnTo>
                    <a:pt x="12747" y="201051"/>
                  </a:lnTo>
                  <a:lnTo>
                    <a:pt x="29916" y="207161"/>
                  </a:lnTo>
                  <a:lnTo>
                    <a:pt x="36793" y="211125"/>
                  </a:lnTo>
                  <a:lnTo>
                    <a:pt x="43156" y="212887"/>
                  </a:lnTo>
                  <a:lnTo>
                    <a:pt x="51937" y="211025"/>
                  </a:lnTo>
                  <a:lnTo>
                    <a:pt x="65392" y="204398"/>
                  </a:lnTo>
                  <a:lnTo>
                    <a:pt x="78827" y="193270"/>
                  </a:lnTo>
                  <a:lnTo>
                    <a:pt x="105982" y="153365"/>
                  </a:lnTo>
                  <a:lnTo>
                    <a:pt x="110178" y="141232"/>
                  </a:lnTo>
                  <a:lnTo>
                    <a:pt x="111944" y="107274"/>
                  </a:lnTo>
                  <a:lnTo>
                    <a:pt x="116685" y="107180"/>
                  </a:lnTo>
                  <a:lnTo>
                    <a:pt x="118082" y="108159"/>
                  </a:lnTo>
                  <a:lnTo>
                    <a:pt x="119013" y="109804"/>
                  </a:lnTo>
                  <a:lnTo>
                    <a:pt x="120507" y="119574"/>
                  </a:lnTo>
                  <a:lnTo>
                    <a:pt x="120871" y="162819"/>
                  </a:lnTo>
                  <a:lnTo>
                    <a:pt x="121865" y="172567"/>
                  </a:lnTo>
                  <a:lnTo>
                    <a:pt x="127942" y="189555"/>
                  </a:lnTo>
                  <a:lnTo>
                    <a:pt x="128563" y="194826"/>
                  </a:lnTo>
                  <a:lnTo>
                    <a:pt x="129969" y="198339"/>
                  </a:lnTo>
                  <a:lnTo>
                    <a:pt x="131899" y="200682"/>
                  </a:lnTo>
                  <a:lnTo>
                    <a:pt x="145955" y="210887"/>
                  </a:lnTo>
                  <a:lnTo>
                    <a:pt x="167295" y="213848"/>
                  </a:lnTo>
                  <a:lnTo>
                    <a:pt x="173918" y="211452"/>
                  </a:lnTo>
                  <a:lnTo>
                    <a:pt x="180168" y="208072"/>
                  </a:lnTo>
                  <a:lnTo>
                    <a:pt x="186254" y="206569"/>
                  </a:lnTo>
                  <a:lnTo>
                    <a:pt x="192265" y="200610"/>
                  </a:lnTo>
                  <a:lnTo>
                    <a:pt x="219100" y="160044"/>
                  </a:lnTo>
                  <a:lnTo>
                    <a:pt x="236961" y="122295"/>
                  </a:lnTo>
                  <a:lnTo>
                    <a:pt x="247752" y="80898"/>
                  </a:lnTo>
                  <a:lnTo>
                    <a:pt x="252726" y="62654"/>
                  </a:lnTo>
                  <a:lnTo>
                    <a:pt x="255731" y="23968"/>
                  </a:lnTo>
                  <a:lnTo>
                    <a:pt x="259524" y="16266"/>
                  </a:lnTo>
                  <a:lnTo>
                    <a:pt x="259941" y="12824"/>
                  </a:lnTo>
                  <a:lnTo>
                    <a:pt x="254827" y="0"/>
                  </a:lnTo>
                  <a:lnTo>
                    <a:pt x="254820" y="42225"/>
                  </a:lnTo>
                  <a:lnTo>
                    <a:pt x="254820" y="84354"/>
                  </a:lnTo>
                  <a:lnTo>
                    <a:pt x="255812" y="126160"/>
                  </a:lnTo>
                  <a:lnTo>
                    <a:pt x="268122" y="159319"/>
                  </a:lnTo>
                  <a:lnTo>
                    <a:pt x="271626" y="162762"/>
                  </a:lnTo>
                  <a:lnTo>
                    <a:pt x="298971" y="176314"/>
                  </a:lnTo>
                  <a:lnTo>
                    <a:pt x="327964" y="178446"/>
                  </a:lnTo>
                  <a:lnTo>
                    <a:pt x="334623" y="175874"/>
                  </a:lnTo>
                  <a:lnTo>
                    <a:pt x="340890" y="172415"/>
                  </a:lnTo>
                  <a:lnTo>
                    <a:pt x="370906" y="1607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SMARTInkShape-3"/>
            <p:cNvSpPr/>
            <p:nvPr>
              <p:custDataLst>
                <p:tags r:id="rId130"/>
              </p:custDataLst>
            </p:nvPr>
          </p:nvSpPr>
          <p:spPr>
            <a:xfrm>
              <a:off x="1303890" y="4027325"/>
              <a:ext cx="150122" cy="276716"/>
            </a:xfrm>
            <a:custGeom>
              <a:avLst/>
              <a:gdLst/>
              <a:ahLst/>
              <a:cxnLst/>
              <a:rect l="0" t="0" r="0" b="0"/>
              <a:pathLst>
                <a:path w="150122" h="276716">
                  <a:moveTo>
                    <a:pt x="115931" y="35683"/>
                  </a:moveTo>
                  <a:lnTo>
                    <a:pt x="115931" y="35683"/>
                  </a:lnTo>
                  <a:lnTo>
                    <a:pt x="115931" y="22381"/>
                  </a:lnTo>
                  <a:lnTo>
                    <a:pt x="113285" y="17203"/>
                  </a:lnTo>
                  <a:lnTo>
                    <a:pt x="108242" y="10535"/>
                  </a:lnTo>
                  <a:lnTo>
                    <a:pt x="93980" y="3081"/>
                  </a:lnTo>
                  <a:lnTo>
                    <a:pt x="77934" y="580"/>
                  </a:lnTo>
                  <a:lnTo>
                    <a:pt x="46095" y="0"/>
                  </a:lnTo>
                  <a:lnTo>
                    <a:pt x="37598" y="2626"/>
                  </a:lnTo>
                  <a:lnTo>
                    <a:pt x="20948" y="15197"/>
                  </a:lnTo>
                  <a:lnTo>
                    <a:pt x="5833" y="29775"/>
                  </a:lnTo>
                  <a:lnTo>
                    <a:pt x="2506" y="35703"/>
                  </a:lnTo>
                  <a:lnTo>
                    <a:pt x="370" y="47593"/>
                  </a:lnTo>
                  <a:lnTo>
                    <a:pt x="0" y="61260"/>
                  </a:lnTo>
                  <a:lnTo>
                    <a:pt x="2560" y="69540"/>
                  </a:lnTo>
                  <a:lnTo>
                    <a:pt x="16077" y="92176"/>
                  </a:lnTo>
                  <a:lnTo>
                    <a:pt x="59545" y="131337"/>
                  </a:lnTo>
                  <a:lnTo>
                    <a:pt x="99850" y="166687"/>
                  </a:lnTo>
                  <a:lnTo>
                    <a:pt x="135365" y="207334"/>
                  </a:lnTo>
                  <a:lnTo>
                    <a:pt x="148211" y="234948"/>
                  </a:lnTo>
                  <a:lnTo>
                    <a:pt x="150121" y="242646"/>
                  </a:lnTo>
                  <a:lnTo>
                    <a:pt x="149638" y="246088"/>
                  </a:lnTo>
                  <a:lnTo>
                    <a:pt x="146456" y="252558"/>
                  </a:lnTo>
                  <a:lnTo>
                    <a:pt x="130619" y="270795"/>
                  </a:lnTo>
                  <a:lnTo>
                    <a:pt x="122128" y="274122"/>
                  </a:lnTo>
                  <a:lnTo>
                    <a:pt x="78279" y="276715"/>
                  </a:lnTo>
                  <a:lnTo>
                    <a:pt x="67446" y="275761"/>
                  </a:lnTo>
                  <a:lnTo>
                    <a:pt x="39640" y="267687"/>
                  </a:lnTo>
                  <a:lnTo>
                    <a:pt x="23802" y="255534"/>
                  </a:lnTo>
                  <a:lnTo>
                    <a:pt x="20414" y="249811"/>
                  </a:lnTo>
                  <a:lnTo>
                    <a:pt x="18239" y="238053"/>
                  </a:lnTo>
                  <a:lnTo>
                    <a:pt x="17862" y="229149"/>
                  </a:lnTo>
                  <a:lnTo>
                    <a:pt x="26634" y="2053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SMARTInkShape-4"/>
            <p:cNvSpPr/>
            <p:nvPr>
              <p:custDataLst>
                <p:tags r:id="rId131"/>
              </p:custDataLst>
            </p:nvPr>
          </p:nvSpPr>
          <p:spPr>
            <a:xfrm>
              <a:off x="2102610" y="4089800"/>
              <a:ext cx="93571" cy="142753"/>
            </a:xfrm>
            <a:custGeom>
              <a:avLst/>
              <a:gdLst/>
              <a:ahLst/>
              <a:cxnLst/>
              <a:rect l="0" t="0" r="0" b="0"/>
              <a:pathLst>
                <a:path w="93571" h="142753">
                  <a:moveTo>
                    <a:pt x="67304" y="8927"/>
                  </a:moveTo>
                  <a:lnTo>
                    <a:pt x="67304" y="8927"/>
                  </a:lnTo>
                  <a:lnTo>
                    <a:pt x="62564" y="8927"/>
                  </a:lnTo>
                  <a:lnTo>
                    <a:pt x="57591" y="6281"/>
                  </a:lnTo>
                  <a:lnTo>
                    <a:pt x="52073" y="2790"/>
                  </a:lnTo>
                  <a:lnTo>
                    <a:pt x="40446" y="549"/>
                  </a:lnTo>
                  <a:lnTo>
                    <a:pt x="6560" y="0"/>
                  </a:lnTo>
                  <a:lnTo>
                    <a:pt x="578" y="4738"/>
                  </a:lnTo>
                  <a:lnTo>
                    <a:pt x="0" y="7126"/>
                  </a:lnTo>
                  <a:lnTo>
                    <a:pt x="607" y="9711"/>
                  </a:lnTo>
                  <a:lnTo>
                    <a:pt x="2934" y="15228"/>
                  </a:lnTo>
                  <a:lnTo>
                    <a:pt x="5237" y="23912"/>
                  </a:lnTo>
                  <a:lnTo>
                    <a:pt x="29690" y="56738"/>
                  </a:lnTo>
                  <a:lnTo>
                    <a:pt x="64085" y="87237"/>
                  </a:lnTo>
                  <a:lnTo>
                    <a:pt x="92327" y="123139"/>
                  </a:lnTo>
                  <a:lnTo>
                    <a:pt x="93308" y="126826"/>
                  </a:lnTo>
                  <a:lnTo>
                    <a:pt x="93570" y="129198"/>
                  </a:lnTo>
                  <a:lnTo>
                    <a:pt x="92752" y="130779"/>
                  </a:lnTo>
                  <a:lnTo>
                    <a:pt x="91215" y="131834"/>
                  </a:lnTo>
                  <a:lnTo>
                    <a:pt x="86861" y="133997"/>
                  </a:lnTo>
                  <a:lnTo>
                    <a:pt x="78831" y="139802"/>
                  </a:lnTo>
                  <a:lnTo>
                    <a:pt x="70168" y="141962"/>
                  </a:lnTo>
                  <a:lnTo>
                    <a:pt x="55383" y="142752"/>
                  </a:lnTo>
                  <a:lnTo>
                    <a:pt x="49438" y="140173"/>
                  </a:lnTo>
                  <a:lnTo>
                    <a:pt x="43489" y="136711"/>
                  </a:lnTo>
                  <a:lnTo>
                    <a:pt x="33349" y="134307"/>
                  </a:lnTo>
                  <a:lnTo>
                    <a:pt x="22656" y="1250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SMARTInkShape-5"/>
            <p:cNvSpPr/>
            <p:nvPr>
              <p:custDataLst>
                <p:tags r:id="rId132"/>
              </p:custDataLst>
            </p:nvPr>
          </p:nvSpPr>
          <p:spPr>
            <a:xfrm>
              <a:off x="2339578" y="4179094"/>
              <a:ext cx="35720" cy="107157"/>
            </a:xfrm>
            <a:custGeom>
              <a:avLst/>
              <a:gdLst/>
              <a:ahLst/>
              <a:cxnLst/>
              <a:rect l="0" t="0" r="0" b="0"/>
              <a:pathLst>
                <a:path w="35720" h="107157">
                  <a:moveTo>
                    <a:pt x="0" y="0"/>
                  </a:moveTo>
                  <a:lnTo>
                    <a:pt x="0" y="0"/>
                  </a:lnTo>
                  <a:lnTo>
                    <a:pt x="0" y="12428"/>
                  </a:lnTo>
                  <a:lnTo>
                    <a:pt x="2646" y="18091"/>
                  </a:lnTo>
                  <a:lnTo>
                    <a:pt x="14239" y="32773"/>
                  </a:lnTo>
                  <a:lnTo>
                    <a:pt x="16250" y="38708"/>
                  </a:lnTo>
                  <a:lnTo>
                    <a:pt x="18534" y="56741"/>
                  </a:lnTo>
                  <a:lnTo>
                    <a:pt x="35318" y="96453"/>
                  </a:lnTo>
                  <a:lnTo>
                    <a:pt x="35719" y="1071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SMARTInkShape-6"/>
            <p:cNvSpPr/>
            <p:nvPr>
              <p:custDataLst>
                <p:tags r:id="rId133"/>
              </p:custDataLst>
            </p:nvPr>
          </p:nvSpPr>
          <p:spPr>
            <a:xfrm>
              <a:off x="2446734" y="4063008"/>
              <a:ext cx="151806" cy="169517"/>
            </a:xfrm>
            <a:custGeom>
              <a:avLst/>
              <a:gdLst/>
              <a:ahLst/>
              <a:cxnLst/>
              <a:rect l="0" t="0" r="0" b="0"/>
              <a:pathLst>
                <a:path w="151806" h="169517">
                  <a:moveTo>
                    <a:pt x="0" y="44648"/>
                  </a:moveTo>
                  <a:lnTo>
                    <a:pt x="0" y="44648"/>
                  </a:lnTo>
                  <a:lnTo>
                    <a:pt x="0" y="57951"/>
                  </a:lnTo>
                  <a:lnTo>
                    <a:pt x="2646" y="63128"/>
                  </a:lnTo>
                  <a:lnTo>
                    <a:pt x="29812" y="104713"/>
                  </a:lnTo>
                  <a:lnTo>
                    <a:pt x="38709" y="117456"/>
                  </a:lnTo>
                  <a:lnTo>
                    <a:pt x="60648" y="136379"/>
                  </a:lnTo>
                  <a:lnTo>
                    <a:pt x="67635" y="144949"/>
                  </a:lnTo>
                  <a:lnTo>
                    <a:pt x="76154" y="150765"/>
                  </a:lnTo>
                  <a:lnTo>
                    <a:pt x="84553" y="163966"/>
                  </a:lnTo>
                  <a:lnTo>
                    <a:pt x="89835" y="167131"/>
                  </a:lnTo>
                  <a:lnTo>
                    <a:pt x="97736" y="169516"/>
                  </a:lnTo>
                  <a:lnTo>
                    <a:pt x="98184" y="161962"/>
                  </a:lnTo>
                  <a:lnTo>
                    <a:pt x="105912" y="140725"/>
                  </a:lnTo>
                  <a:lnTo>
                    <a:pt x="109639" y="108343"/>
                  </a:lnTo>
                  <a:lnTo>
                    <a:pt x="120449" y="65553"/>
                  </a:lnTo>
                  <a:lnTo>
                    <a:pt x="135862" y="24929"/>
                  </a:lnTo>
                  <a:lnTo>
                    <a:pt x="140751" y="16040"/>
                  </a:lnTo>
                  <a:lnTo>
                    <a:pt x="148089" y="10044"/>
                  </a:lnTo>
                  <a:lnTo>
                    <a:pt x="15180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SMARTInkShape-7"/>
            <p:cNvSpPr/>
            <p:nvPr>
              <p:custDataLst>
                <p:tags r:id="rId134"/>
              </p:custDataLst>
            </p:nvPr>
          </p:nvSpPr>
          <p:spPr>
            <a:xfrm>
              <a:off x="2674116" y="4089797"/>
              <a:ext cx="94088" cy="105725"/>
            </a:xfrm>
            <a:custGeom>
              <a:avLst/>
              <a:gdLst/>
              <a:ahLst/>
              <a:cxnLst/>
              <a:rect l="0" t="0" r="0" b="0"/>
              <a:pathLst>
                <a:path w="94088" h="105725">
                  <a:moveTo>
                    <a:pt x="94087" y="44648"/>
                  </a:moveTo>
                  <a:lnTo>
                    <a:pt x="94087" y="44648"/>
                  </a:lnTo>
                  <a:lnTo>
                    <a:pt x="94087" y="23398"/>
                  </a:lnTo>
                  <a:lnTo>
                    <a:pt x="91441" y="17675"/>
                  </a:lnTo>
                  <a:lnTo>
                    <a:pt x="89347" y="14760"/>
                  </a:lnTo>
                  <a:lnTo>
                    <a:pt x="84374" y="11521"/>
                  </a:lnTo>
                  <a:lnTo>
                    <a:pt x="73096" y="9442"/>
                  </a:lnTo>
                  <a:lnTo>
                    <a:pt x="41718" y="8943"/>
                  </a:lnTo>
                  <a:lnTo>
                    <a:pt x="33439" y="11581"/>
                  </a:lnTo>
                  <a:lnTo>
                    <a:pt x="29843" y="13674"/>
                  </a:lnTo>
                  <a:lnTo>
                    <a:pt x="10852" y="37609"/>
                  </a:lnTo>
                  <a:lnTo>
                    <a:pt x="7485" y="46811"/>
                  </a:lnTo>
                  <a:lnTo>
                    <a:pt x="4995" y="56524"/>
                  </a:lnTo>
                  <a:lnTo>
                    <a:pt x="582" y="64148"/>
                  </a:lnTo>
                  <a:lnTo>
                    <a:pt x="0" y="68562"/>
                  </a:lnTo>
                  <a:lnTo>
                    <a:pt x="3964" y="90914"/>
                  </a:lnTo>
                  <a:lnTo>
                    <a:pt x="5231" y="93352"/>
                  </a:lnTo>
                  <a:lnTo>
                    <a:pt x="7069" y="94977"/>
                  </a:lnTo>
                  <a:lnTo>
                    <a:pt x="29918" y="105009"/>
                  </a:lnTo>
                  <a:lnTo>
                    <a:pt x="33448" y="105724"/>
                  </a:lnTo>
                  <a:lnTo>
                    <a:pt x="36794" y="105209"/>
                  </a:lnTo>
                  <a:lnTo>
                    <a:pt x="51939" y="99900"/>
                  </a:lnTo>
                  <a:lnTo>
                    <a:pt x="61464" y="97978"/>
                  </a:lnTo>
                  <a:lnTo>
                    <a:pt x="72404" y="91318"/>
                  </a:lnTo>
                  <a:lnTo>
                    <a:pt x="88023" y="77264"/>
                  </a:lnTo>
                  <a:lnTo>
                    <a:pt x="91392" y="71381"/>
                  </a:lnTo>
                  <a:lnTo>
                    <a:pt x="93289" y="59845"/>
                  </a:lnTo>
                  <a:lnTo>
                    <a:pt x="94073" y="16233"/>
                  </a:lnTo>
                  <a:lnTo>
                    <a:pt x="93086" y="13798"/>
                  </a:lnTo>
                  <a:lnTo>
                    <a:pt x="91435" y="12175"/>
                  </a:lnTo>
                  <a:lnTo>
                    <a:pt x="89343" y="11093"/>
                  </a:lnTo>
                  <a:lnTo>
                    <a:pt x="87948" y="9380"/>
                  </a:lnTo>
                  <a:lnTo>
                    <a:pt x="85157"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SMARTInkShape-8"/>
            <p:cNvSpPr/>
            <p:nvPr>
              <p:custDataLst>
                <p:tags r:id="rId135"/>
              </p:custDataLst>
            </p:nvPr>
          </p:nvSpPr>
          <p:spPr>
            <a:xfrm>
              <a:off x="2830711" y="4107779"/>
              <a:ext cx="196454" cy="94044"/>
            </a:xfrm>
            <a:custGeom>
              <a:avLst/>
              <a:gdLst/>
              <a:ahLst/>
              <a:cxnLst/>
              <a:rect l="0" t="0" r="0" b="0"/>
              <a:pathLst>
                <a:path w="196454" h="94044">
                  <a:moveTo>
                    <a:pt x="0" y="8807"/>
                  </a:moveTo>
                  <a:lnTo>
                    <a:pt x="0" y="8807"/>
                  </a:lnTo>
                  <a:lnTo>
                    <a:pt x="4741" y="8807"/>
                  </a:lnTo>
                  <a:lnTo>
                    <a:pt x="6137" y="9799"/>
                  </a:lnTo>
                  <a:lnTo>
                    <a:pt x="7068" y="11453"/>
                  </a:lnTo>
                  <a:lnTo>
                    <a:pt x="8562" y="21236"/>
                  </a:lnTo>
                  <a:lnTo>
                    <a:pt x="9849" y="38859"/>
                  </a:lnTo>
                  <a:lnTo>
                    <a:pt x="16609" y="56078"/>
                  </a:lnTo>
                  <a:lnTo>
                    <a:pt x="18605" y="68268"/>
                  </a:lnTo>
                  <a:lnTo>
                    <a:pt x="26932" y="80055"/>
                  </a:lnTo>
                  <a:lnTo>
                    <a:pt x="31152" y="84460"/>
                  </a:lnTo>
                  <a:lnTo>
                    <a:pt x="36335" y="87079"/>
                  </a:lnTo>
                  <a:lnTo>
                    <a:pt x="39106" y="87777"/>
                  </a:lnTo>
                  <a:lnTo>
                    <a:pt x="47747" y="93501"/>
                  </a:lnTo>
                  <a:lnTo>
                    <a:pt x="50683" y="94043"/>
                  </a:lnTo>
                  <a:lnTo>
                    <a:pt x="53632" y="93412"/>
                  </a:lnTo>
                  <a:lnTo>
                    <a:pt x="59555" y="91058"/>
                  </a:lnTo>
                  <a:lnTo>
                    <a:pt x="68468" y="88740"/>
                  </a:lnTo>
                  <a:lnTo>
                    <a:pt x="109765" y="59369"/>
                  </a:lnTo>
                  <a:lnTo>
                    <a:pt x="129955" y="30468"/>
                  </a:lnTo>
                  <a:lnTo>
                    <a:pt x="135803" y="17900"/>
                  </a:lnTo>
                  <a:lnTo>
                    <a:pt x="141478" y="10603"/>
                  </a:lnTo>
                  <a:lnTo>
                    <a:pt x="142864" y="0"/>
                  </a:lnTo>
                  <a:lnTo>
                    <a:pt x="142875" y="29765"/>
                  </a:lnTo>
                  <a:lnTo>
                    <a:pt x="147615" y="43349"/>
                  </a:lnTo>
                  <a:lnTo>
                    <a:pt x="160966" y="61838"/>
                  </a:lnTo>
                  <a:lnTo>
                    <a:pt x="172686" y="74183"/>
                  </a:lnTo>
                  <a:lnTo>
                    <a:pt x="178614" y="77550"/>
                  </a:lnTo>
                  <a:lnTo>
                    <a:pt x="196453" y="802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SMARTInkShape-9"/>
            <p:cNvSpPr/>
            <p:nvPr>
              <p:custDataLst>
                <p:tags r:id="rId136"/>
              </p:custDataLst>
            </p:nvPr>
          </p:nvSpPr>
          <p:spPr>
            <a:xfrm>
              <a:off x="3080900" y="4045271"/>
              <a:ext cx="142718" cy="149915"/>
            </a:xfrm>
            <a:custGeom>
              <a:avLst/>
              <a:gdLst/>
              <a:ahLst/>
              <a:cxnLst/>
              <a:rect l="0" t="0" r="0" b="0"/>
              <a:pathLst>
                <a:path w="142718" h="149915">
                  <a:moveTo>
                    <a:pt x="106998" y="35596"/>
                  </a:moveTo>
                  <a:lnTo>
                    <a:pt x="106998" y="35596"/>
                  </a:lnTo>
                  <a:lnTo>
                    <a:pt x="102258" y="30856"/>
                  </a:lnTo>
                  <a:lnTo>
                    <a:pt x="99931" y="25882"/>
                  </a:lnTo>
                  <a:lnTo>
                    <a:pt x="99310" y="23167"/>
                  </a:lnTo>
                  <a:lnTo>
                    <a:pt x="93696" y="14605"/>
                  </a:lnTo>
                  <a:lnTo>
                    <a:pt x="88519" y="11384"/>
                  </a:lnTo>
                  <a:lnTo>
                    <a:pt x="82910" y="8960"/>
                  </a:lnTo>
                  <a:lnTo>
                    <a:pt x="74174" y="3009"/>
                  </a:lnTo>
                  <a:lnTo>
                    <a:pt x="65303" y="805"/>
                  </a:lnTo>
                  <a:lnTo>
                    <a:pt x="50441" y="0"/>
                  </a:lnTo>
                  <a:lnTo>
                    <a:pt x="36772" y="4654"/>
                  </a:lnTo>
                  <a:lnTo>
                    <a:pt x="18253" y="17974"/>
                  </a:lnTo>
                  <a:lnTo>
                    <a:pt x="11993" y="24788"/>
                  </a:lnTo>
                  <a:lnTo>
                    <a:pt x="5904" y="34430"/>
                  </a:lnTo>
                  <a:lnTo>
                    <a:pt x="1639" y="51015"/>
                  </a:lnTo>
                  <a:lnTo>
                    <a:pt x="0" y="78556"/>
                  </a:lnTo>
                  <a:lnTo>
                    <a:pt x="4629" y="95509"/>
                  </a:lnTo>
                  <a:lnTo>
                    <a:pt x="15083" y="111886"/>
                  </a:lnTo>
                  <a:lnTo>
                    <a:pt x="24753" y="121590"/>
                  </a:lnTo>
                  <a:lnTo>
                    <a:pt x="68462" y="145716"/>
                  </a:lnTo>
                  <a:lnTo>
                    <a:pt x="81469" y="149914"/>
                  </a:lnTo>
                  <a:lnTo>
                    <a:pt x="91022" y="148251"/>
                  </a:lnTo>
                  <a:lnTo>
                    <a:pt x="107556" y="144382"/>
                  </a:lnTo>
                  <a:lnTo>
                    <a:pt x="125023" y="140589"/>
                  </a:lnTo>
                  <a:lnTo>
                    <a:pt x="142717" y="1338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SMARTInkShape-10"/>
            <p:cNvSpPr/>
            <p:nvPr>
              <p:custDataLst>
                <p:tags r:id="rId137"/>
              </p:custDataLst>
            </p:nvPr>
          </p:nvSpPr>
          <p:spPr>
            <a:xfrm>
              <a:off x="3303984" y="4009430"/>
              <a:ext cx="142876" cy="187510"/>
            </a:xfrm>
            <a:custGeom>
              <a:avLst/>
              <a:gdLst/>
              <a:ahLst/>
              <a:cxnLst/>
              <a:rect l="0" t="0" r="0" b="0"/>
              <a:pathLst>
                <a:path w="142876" h="187510">
                  <a:moveTo>
                    <a:pt x="0" y="0"/>
                  </a:moveTo>
                  <a:lnTo>
                    <a:pt x="0" y="0"/>
                  </a:lnTo>
                  <a:lnTo>
                    <a:pt x="0" y="39901"/>
                  </a:lnTo>
                  <a:lnTo>
                    <a:pt x="0" y="80656"/>
                  </a:lnTo>
                  <a:lnTo>
                    <a:pt x="0" y="124858"/>
                  </a:lnTo>
                  <a:lnTo>
                    <a:pt x="0" y="168875"/>
                  </a:lnTo>
                  <a:lnTo>
                    <a:pt x="0" y="172115"/>
                  </a:lnTo>
                  <a:lnTo>
                    <a:pt x="2646" y="178360"/>
                  </a:lnTo>
                  <a:lnTo>
                    <a:pt x="8920" y="187509"/>
                  </a:lnTo>
                  <a:lnTo>
                    <a:pt x="8929" y="167404"/>
                  </a:lnTo>
                  <a:lnTo>
                    <a:pt x="19954" y="127457"/>
                  </a:lnTo>
                  <a:lnTo>
                    <a:pt x="23752" y="119155"/>
                  </a:lnTo>
                  <a:lnTo>
                    <a:pt x="31130" y="91893"/>
                  </a:lnTo>
                  <a:lnTo>
                    <a:pt x="41942" y="75514"/>
                  </a:lnTo>
                  <a:lnTo>
                    <a:pt x="56591" y="59676"/>
                  </a:lnTo>
                  <a:lnTo>
                    <a:pt x="62524" y="56288"/>
                  </a:lnTo>
                  <a:lnTo>
                    <a:pt x="71256" y="53934"/>
                  </a:lnTo>
                  <a:lnTo>
                    <a:pt x="83712" y="53625"/>
                  </a:lnTo>
                  <a:lnTo>
                    <a:pt x="85574" y="54601"/>
                  </a:lnTo>
                  <a:lnTo>
                    <a:pt x="86815" y="56244"/>
                  </a:lnTo>
                  <a:lnTo>
                    <a:pt x="89186" y="60716"/>
                  </a:lnTo>
                  <a:lnTo>
                    <a:pt x="93547" y="66011"/>
                  </a:lnTo>
                  <a:lnTo>
                    <a:pt x="96147" y="74317"/>
                  </a:lnTo>
                  <a:lnTo>
                    <a:pt x="100257" y="90150"/>
                  </a:lnTo>
                  <a:lnTo>
                    <a:pt x="107758" y="104762"/>
                  </a:lnTo>
                  <a:lnTo>
                    <a:pt x="110534" y="108537"/>
                  </a:lnTo>
                  <a:lnTo>
                    <a:pt x="113619" y="118022"/>
                  </a:lnTo>
                  <a:lnTo>
                    <a:pt x="118001" y="134519"/>
                  </a:lnTo>
                  <a:lnTo>
                    <a:pt x="134114" y="167068"/>
                  </a:lnTo>
                  <a:lnTo>
                    <a:pt x="142875" y="1785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SMARTInkShape-11"/>
            <p:cNvSpPr/>
            <p:nvPr>
              <p:custDataLst>
                <p:tags r:id="rId138"/>
              </p:custDataLst>
            </p:nvPr>
          </p:nvSpPr>
          <p:spPr>
            <a:xfrm>
              <a:off x="3518297" y="4063388"/>
              <a:ext cx="114313" cy="115707"/>
            </a:xfrm>
            <a:custGeom>
              <a:avLst/>
              <a:gdLst/>
              <a:ahLst/>
              <a:cxnLst/>
              <a:rect l="0" t="0" r="0" b="0"/>
              <a:pathLst>
                <a:path w="114313" h="115707">
                  <a:moveTo>
                    <a:pt x="0" y="88917"/>
                  </a:moveTo>
                  <a:lnTo>
                    <a:pt x="0" y="88917"/>
                  </a:lnTo>
                  <a:lnTo>
                    <a:pt x="4740" y="88917"/>
                  </a:lnTo>
                  <a:lnTo>
                    <a:pt x="9714" y="86271"/>
                  </a:lnTo>
                  <a:lnTo>
                    <a:pt x="15231" y="82780"/>
                  </a:lnTo>
                  <a:lnTo>
                    <a:pt x="23915" y="79822"/>
                  </a:lnTo>
                  <a:lnTo>
                    <a:pt x="64604" y="53143"/>
                  </a:lnTo>
                  <a:lnTo>
                    <a:pt x="88697" y="37979"/>
                  </a:lnTo>
                  <a:lnTo>
                    <a:pt x="94983" y="35520"/>
                  </a:lnTo>
                  <a:lnTo>
                    <a:pt x="104100" y="29549"/>
                  </a:lnTo>
                  <a:lnTo>
                    <a:pt x="110098" y="27805"/>
                  </a:lnTo>
                  <a:lnTo>
                    <a:pt x="112094" y="26347"/>
                  </a:lnTo>
                  <a:lnTo>
                    <a:pt x="113424" y="24383"/>
                  </a:lnTo>
                  <a:lnTo>
                    <a:pt x="114312" y="22082"/>
                  </a:lnTo>
                  <a:lnTo>
                    <a:pt x="113911" y="19555"/>
                  </a:lnTo>
                  <a:lnTo>
                    <a:pt x="108242" y="10195"/>
                  </a:lnTo>
                  <a:lnTo>
                    <a:pt x="104993" y="9280"/>
                  </a:lnTo>
                  <a:lnTo>
                    <a:pt x="102737" y="9037"/>
                  </a:lnTo>
                  <a:lnTo>
                    <a:pt x="97585" y="6120"/>
                  </a:lnTo>
                  <a:lnTo>
                    <a:pt x="94823" y="3953"/>
                  </a:lnTo>
                  <a:lnTo>
                    <a:pt x="86461" y="1546"/>
                  </a:lnTo>
                  <a:lnTo>
                    <a:pt x="69665" y="0"/>
                  </a:lnTo>
                  <a:lnTo>
                    <a:pt x="63043" y="2434"/>
                  </a:lnTo>
                  <a:lnTo>
                    <a:pt x="59888" y="4473"/>
                  </a:lnTo>
                  <a:lnTo>
                    <a:pt x="37627" y="10658"/>
                  </a:lnTo>
                  <a:lnTo>
                    <a:pt x="24189" y="20872"/>
                  </a:lnTo>
                  <a:lnTo>
                    <a:pt x="20673" y="26594"/>
                  </a:lnTo>
                  <a:lnTo>
                    <a:pt x="18118" y="32444"/>
                  </a:lnTo>
                  <a:lnTo>
                    <a:pt x="13675" y="38352"/>
                  </a:lnTo>
                  <a:lnTo>
                    <a:pt x="11038" y="46930"/>
                  </a:lnTo>
                  <a:lnTo>
                    <a:pt x="9346" y="63866"/>
                  </a:lnTo>
                  <a:lnTo>
                    <a:pt x="13794" y="78407"/>
                  </a:lnTo>
                  <a:lnTo>
                    <a:pt x="24185" y="93969"/>
                  </a:lnTo>
                  <a:lnTo>
                    <a:pt x="38744" y="109634"/>
                  </a:lnTo>
                  <a:lnTo>
                    <a:pt x="47316" y="113007"/>
                  </a:lnTo>
                  <a:lnTo>
                    <a:pt x="62508" y="1157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SMARTInkShape-12"/>
            <p:cNvSpPr/>
            <p:nvPr>
              <p:custDataLst>
                <p:tags r:id="rId139"/>
              </p:custDataLst>
            </p:nvPr>
          </p:nvSpPr>
          <p:spPr>
            <a:xfrm>
              <a:off x="3661204" y="4054078"/>
              <a:ext cx="17828" cy="125017"/>
            </a:xfrm>
            <a:custGeom>
              <a:avLst/>
              <a:gdLst/>
              <a:ahLst/>
              <a:cxnLst/>
              <a:rect l="0" t="0" r="0" b="0"/>
              <a:pathLst>
                <a:path w="17828" h="125017">
                  <a:moveTo>
                    <a:pt x="8898" y="125016"/>
                  </a:moveTo>
                  <a:lnTo>
                    <a:pt x="8898" y="125016"/>
                  </a:lnTo>
                  <a:lnTo>
                    <a:pt x="8898" y="95204"/>
                  </a:lnTo>
                  <a:lnTo>
                    <a:pt x="6252" y="89277"/>
                  </a:lnTo>
                  <a:lnTo>
                    <a:pt x="2761" y="83335"/>
                  </a:lnTo>
                  <a:lnTo>
                    <a:pt x="520" y="71436"/>
                  </a:lnTo>
                  <a:lnTo>
                    <a:pt x="0" y="42913"/>
                  </a:lnTo>
                  <a:lnTo>
                    <a:pt x="2628" y="36271"/>
                  </a:lnTo>
                  <a:lnTo>
                    <a:pt x="4718" y="33110"/>
                  </a:lnTo>
                  <a:lnTo>
                    <a:pt x="10993" y="10840"/>
                  </a:lnTo>
                  <a:lnTo>
                    <a:pt x="17827"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SMARTInkShape-13"/>
            <p:cNvSpPr/>
            <p:nvPr>
              <p:custDataLst>
                <p:tags r:id="rId140"/>
              </p:custDataLst>
            </p:nvPr>
          </p:nvSpPr>
          <p:spPr>
            <a:xfrm>
              <a:off x="3732609" y="4036219"/>
              <a:ext cx="79946" cy="160689"/>
            </a:xfrm>
            <a:custGeom>
              <a:avLst/>
              <a:gdLst/>
              <a:ahLst/>
              <a:cxnLst/>
              <a:rect l="0" t="0" r="0" b="0"/>
              <a:pathLst>
                <a:path w="79946" h="160689">
                  <a:moveTo>
                    <a:pt x="8930" y="0"/>
                  </a:moveTo>
                  <a:lnTo>
                    <a:pt x="8930" y="0"/>
                  </a:lnTo>
                  <a:lnTo>
                    <a:pt x="8930" y="12428"/>
                  </a:lnTo>
                  <a:lnTo>
                    <a:pt x="11576" y="18091"/>
                  </a:lnTo>
                  <a:lnTo>
                    <a:pt x="42695" y="59698"/>
                  </a:lnTo>
                  <a:lnTo>
                    <a:pt x="64248" y="86734"/>
                  </a:lnTo>
                  <a:lnTo>
                    <a:pt x="78225" y="122937"/>
                  </a:lnTo>
                  <a:lnTo>
                    <a:pt x="79945" y="136511"/>
                  </a:lnTo>
                  <a:lnTo>
                    <a:pt x="77534" y="142692"/>
                  </a:lnTo>
                  <a:lnTo>
                    <a:pt x="67902" y="154745"/>
                  </a:lnTo>
                  <a:lnTo>
                    <a:pt x="62259" y="158072"/>
                  </a:lnTo>
                  <a:lnTo>
                    <a:pt x="50553" y="160208"/>
                  </a:lnTo>
                  <a:lnTo>
                    <a:pt x="25050" y="160688"/>
                  </a:lnTo>
                  <a:lnTo>
                    <a:pt x="0" y="15180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SMARTInkShape-14"/>
            <p:cNvSpPr/>
            <p:nvPr>
              <p:custDataLst>
                <p:tags r:id="rId141"/>
              </p:custDataLst>
            </p:nvPr>
          </p:nvSpPr>
          <p:spPr>
            <a:xfrm>
              <a:off x="1080492" y="4116596"/>
              <a:ext cx="98228" cy="8921"/>
            </a:xfrm>
            <a:custGeom>
              <a:avLst/>
              <a:gdLst/>
              <a:ahLst/>
              <a:cxnLst/>
              <a:rect l="0" t="0" r="0" b="0"/>
              <a:pathLst>
                <a:path w="98228" h="8921">
                  <a:moveTo>
                    <a:pt x="0" y="8920"/>
                  </a:moveTo>
                  <a:lnTo>
                    <a:pt x="0" y="8920"/>
                  </a:lnTo>
                  <a:lnTo>
                    <a:pt x="7689" y="8920"/>
                  </a:lnTo>
                  <a:lnTo>
                    <a:pt x="15814" y="2783"/>
                  </a:lnTo>
                  <a:lnTo>
                    <a:pt x="21250" y="1231"/>
                  </a:lnTo>
                  <a:lnTo>
                    <a:pt x="62757" y="38"/>
                  </a:lnTo>
                  <a:lnTo>
                    <a:pt x="81629" y="0"/>
                  </a:lnTo>
                  <a:lnTo>
                    <a:pt x="88535" y="2640"/>
                  </a:lnTo>
                  <a:lnTo>
                    <a:pt x="98227" y="89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42" name="SMARTInkShape-Group4"/>
          <p:cNvGrpSpPr/>
          <p:nvPr/>
        </p:nvGrpSpPr>
        <p:grpSpPr>
          <a:xfrm>
            <a:off x="1116211" y="4804172"/>
            <a:ext cx="1928813" cy="685806"/>
            <a:chOff x="1116211" y="4804172"/>
            <a:chExt cx="1928813" cy="685806"/>
          </a:xfrm>
        </p:grpSpPr>
        <p:sp>
          <p:nvSpPr>
            <p:cNvPr id="20" name="SMARTInkShape-15"/>
            <p:cNvSpPr/>
            <p:nvPr>
              <p:custDataLst>
                <p:tags r:id="rId106"/>
              </p:custDataLst>
            </p:nvPr>
          </p:nvSpPr>
          <p:spPr>
            <a:xfrm>
              <a:off x="1116211" y="4875609"/>
              <a:ext cx="107157" cy="8931"/>
            </a:xfrm>
            <a:custGeom>
              <a:avLst/>
              <a:gdLst/>
              <a:ahLst/>
              <a:cxnLst/>
              <a:rect l="0" t="0" r="0" b="0"/>
              <a:pathLst>
                <a:path w="107157" h="8931">
                  <a:moveTo>
                    <a:pt x="0" y="8930"/>
                  </a:moveTo>
                  <a:lnTo>
                    <a:pt x="0" y="8930"/>
                  </a:lnTo>
                  <a:lnTo>
                    <a:pt x="41867" y="7938"/>
                  </a:lnTo>
                  <a:lnTo>
                    <a:pt x="68879" y="1241"/>
                  </a:lnTo>
                  <a:lnTo>
                    <a:pt x="10715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SMARTInkShape-16"/>
            <p:cNvSpPr/>
            <p:nvPr>
              <p:custDataLst>
                <p:tags r:id="rId107"/>
              </p:custDataLst>
            </p:nvPr>
          </p:nvSpPr>
          <p:spPr>
            <a:xfrm>
              <a:off x="1321594" y="4822076"/>
              <a:ext cx="133946" cy="176884"/>
            </a:xfrm>
            <a:custGeom>
              <a:avLst/>
              <a:gdLst/>
              <a:ahLst/>
              <a:cxnLst/>
              <a:rect l="0" t="0" r="0" b="0"/>
              <a:pathLst>
                <a:path w="133946" h="176884">
                  <a:moveTo>
                    <a:pt x="133945" y="35674"/>
                  </a:moveTo>
                  <a:lnTo>
                    <a:pt x="133945" y="35674"/>
                  </a:lnTo>
                  <a:lnTo>
                    <a:pt x="133945" y="30934"/>
                  </a:lnTo>
                  <a:lnTo>
                    <a:pt x="132953" y="29537"/>
                  </a:lnTo>
                  <a:lnTo>
                    <a:pt x="131299" y="28606"/>
                  </a:lnTo>
                  <a:lnTo>
                    <a:pt x="129205" y="27985"/>
                  </a:lnTo>
                  <a:lnTo>
                    <a:pt x="127808" y="26580"/>
                  </a:lnTo>
                  <a:lnTo>
                    <a:pt x="126257" y="22371"/>
                  </a:lnTo>
                  <a:lnTo>
                    <a:pt x="120275" y="17194"/>
                  </a:lnTo>
                  <a:lnTo>
                    <a:pt x="100762" y="3842"/>
                  </a:lnTo>
                  <a:lnTo>
                    <a:pt x="73964" y="467"/>
                  </a:lnTo>
                  <a:lnTo>
                    <a:pt x="46344" y="0"/>
                  </a:lnTo>
                  <a:lnTo>
                    <a:pt x="37795" y="2621"/>
                  </a:lnTo>
                  <a:lnTo>
                    <a:pt x="30688" y="6101"/>
                  </a:lnTo>
                  <a:lnTo>
                    <a:pt x="24222" y="7647"/>
                  </a:lnTo>
                  <a:lnTo>
                    <a:pt x="22102" y="9052"/>
                  </a:lnTo>
                  <a:lnTo>
                    <a:pt x="20687" y="10981"/>
                  </a:lnTo>
                  <a:lnTo>
                    <a:pt x="19116" y="15769"/>
                  </a:lnTo>
                  <a:lnTo>
                    <a:pt x="18025" y="29843"/>
                  </a:lnTo>
                  <a:lnTo>
                    <a:pt x="22649" y="43427"/>
                  </a:lnTo>
                  <a:lnTo>
                    <a:pt x="52412" y="86690"/>
                  </a:lnTo>
                  <a:lnTo>
                    <a:pt x="90924" y="126562"/>
                  </a:lnTo>
                  <a:lnTo>
                    <a:pt x="94981" y="135931"/>
                  </a:lnTo>
                  <a:lnTo>
                    <a:pt x="97776" y="145717"/>
                  </a:lnTo>
                  <a:lnTo>
                    <a:pt x="106202" y="160236"/>
                  </a:lnTo>
                  <a:lnTo>
                    <a:pt x="107030" y="172928"/>
                  </a:lnTo>
                  <a:lnTo>
                    <a:pt x="106080" y="174802"/>
                  </a:lnTo>
                  <a:lnTo>
                    <a:pt x="104454" y="176051"/>
                  </a:lnTo>
                  <a:lnTo>
                    <a:pt x="102378" y="176883"/>
                  </a:lnTo>
                  <a:lnTo>
                    <a:pt x="100002" y="176446"/>
                  </a:lnTo>
                  <a:lnTo>
                    <a:pt x="90925" y="172083"/>
                  </a:lnTo>
                  <a:lnTo>
                    <a:pt x="77101" y="169357"/>
                  </a:lnTo>
                  <a:lnTo>
                    <a:pt x="33456" y="145722"/>
                  </a:lnTo>
                  <a:lnTo>
                    <a:pt x="9145" y="127611"/>
                  </a:lnTo>
                  <a:lnTo>
                    <a:pt x="0" y="12497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SMARTInkShape-17"/>
            <p:cNvSpPr/>
            <p:nvPr>
              <p:custDataLst>
                <p:tags r:id="rId108"/>
              </p:custDataLst>
            </p:nvPr>
          </p:nvSpPr>
          <p:spPr>
            <a:xfrm>
              <a:off x="1491258" y="4848820"/>
              <a:ext cx="8931" cy="241103"/>
            </a:xfrm>
            <a:custGeom>
              <a:avLst/>
              <a:gdLst/>
              <a:ahLst/>
              <a:cxnLst/>
              <a:rect l="0" t="0" r="0" b="0"/>
              <a:pathLst>
                <a:path w="8931" h="241103">
                  <a:moveTo>
                    <a:pt x="8930" y="0"/>
                  </a:moveTo>
                  <a:lnTo>
                    <a:pt x="8930" y="0"/>
                  </a:lnTo>
                  <a:lnTo>
                    <a:pt x="8930" y="39218"/>
                  </a:lnTo>
                  <a:lnTo>
                    <a:pt x="8930" y="82536"/>
                  </a:lnTo>
                  <a:lnTo>
                    <a:pt x="8930" y="124310"/>
                  </a:lnTo>
                  <a:lnTo>
                    <a:pt x="6284" y="153723"/>
                  </a:lnTo>
                  <a:lnTo>
                    <a:pt x="552" y="195838"/>
                  </a:lnTo>
                  <a:lnTo>
                    <a:pt x="0" y="24110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SMARTInkShape-18"/>
            <p:cNvSpPr/>
            <p:nvPr>
              <p:custDataLst>
                <p:tags r:id="rId109"/>
              </p:custDataLst>
            </p:nvPr>
          </p:nvSpPr>
          <p:spPr>
            <a:xfrm>
              <a:off x="1473399" y="4807957"/>
              <a:ext cx="124851" cy="129737"/>
            </a:xfrm>
            <a:custGeom>
              <a:avLst/>
              <a:gdLst/>
              <a:ahLst/>
              <a:cxnLst/>
              <a:rect l="0" t="0" r="0" b="0"/>
              <a:pathLst>
                <a:path w="124851" h="129737">
                  <a:moveTo>
                    <a:pt x="17859" y="5145"/>
                  </a:moveTo>
                  <a:lnTo>
                    <a:pt x="17859" y="5145"/>
                  </a:lnTo>
                  <a:lnTo>
                    <a:pt x="25547" y="5145"/>
                  </a:lnTo>
                  <a:lnTo>
                    <a:pt x="31161" y="404"/>
                  </a:lnTo>
                  <a:lnTo>
                    <a:pt x="33672" y="0"/>
                  </a:lnTo>
                  <a:lnTo>
                    <a:pt x="36339" y="723"/>
                  </a:lnTo>
                  <a:lnTo>
                    <a:pt x="41947" y="3179"/>
                  </a:lnTo>
                  <a:lnTo>
                    <a:pt x="50683" y="5555"/>
                  </a:lnTo>
                  <a:lnTo>
                    <a:pt x="74604" y="21317"/>
                  </a:lnTo>
                  <a:lnTo>
                    <a:pt x="91392" y="39060"/>
                  </a:lnTo>
                  <a:lnTo>
                    <a:pt x="101142" y="47007"/>
                  </a:lnTo>
                  <a:lnTo>
                    <a:pt x="118662" y="74023"/>
                  </a:lnTo>
                  <a:lnTo>
                    <a:pt x="123133" y="86848"/>
                  </a:lnTo>
                  <a:lnTo>
                    <a:pt x="124850" y="113892"/>
                  </a:lnTo>
                  <a:lnTo>
                    <a:pt x="123913" y="116339"/>
                  </a:lnTo>
                  <a:lnTo>
                    <a:pt x="122296" y="117969"/>
                  </a:lnTo>
                  <a:lnTo>
                    <a:pt x="115280" y="122910"/>
                  </a:lnTo>
                  <a:lnTo>
                    <a:pt x="112572" y="125327"/>
                  </a:lnTo>
                  <a:lnTo>
                    <a:pt x="104271" y="128012"/>
                  </a:lnTo>
                  <a:lnTo>
                    <a:pt x="82773" y="129736"/>
                  </a:lnTo>
                  <a:lnTo>
                    <a:pt x="42630" y="121041"/>
                  </a:lnTo>
                  <a:lnTo>
                    <a:pt x="24920" y="114321"/>
                  </a:lnTo>
                  <a:lnTo>
                    <a:pt x="19590" y="113647"/>
                  </a:lnTo>
                  <a:lnTo>
                    <a:pt x="16036" y="112207"/>
                  </a:lnTo>
                  <a:lnTo>
                    <a:pt x="13667" y="110253"/>
                  </a:lnTo>
                  <a:lnTo>
                    <a:pt x="3416" y="97148"/>
                  </a:lnTo>
                  <a:lnTo>
                    <a:pt x="449" y="87240"/>
                  </a:lnTo>
                  <a:lnTo>
                    <a:pt x="0" y="765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SMARTInkShape-19"/>
            <p:cNvSpPr/>
            <p:nvPr>
              <p:custDataLst>
                <p:tags r:id="rId110"/>
              </p:custDataLst>
            </p:nvPr>
          </p:nvSpPr>
          <p:spPr>
            <a:xfrm>
              <a:off x="1616428" y="4826171"/>
              <a:ext cx="214159" cy="129760"/>
            </a:xfrm>
            <a:custGeom>
              <a:avLst/>
              <a:gdLst/>
              <a:ahLst/>
              <a:cxnLst/>
              <a:rect l="0" t="0" r="0" b="0"/>
              <a:pathLst>
                <a:path w="214159" h="129760">
                  <a:moveTo>
                    <a:pt x="89143" y="40509"/>
                  </a:moveTo>
                  <a:lnTo>
                    <a:pt x="89143" y="40509"/>
                  </a:lnTo>
                  <a:lnTo>
                    <a:pt x="81454" y="40509"/>
                  </a:lnTo>
                  <a:lnTo>
                    <a:pt x="81040" y="39517"/>
                  </a:lnTo>
                  <a:lnTo>
                    <a:pt x="80580" y="35768"/>
                  </a:lnTo>
                  <a:lnTo>
                    <a:pt x="78474" y="34372"/>
                  </a:lnTo>
                  <a:lnTo>
                    <a:pt x="67019" y="31414"/>
                  </a:lnTo>
                  <a:lnTo>
                    <a:pt x="60128" y="27206"/>
                  </a:lnTo>
                  <a:lnTo>
                    <a:pt x="56901" y="26679"/>
                  </a:lnTo>
                  <a:lnTo>
                    <a:pt x="53757" y="27320"/>
                  </a:lnTo>
                  <a:lnTo>
                    <a:pt x="47619" y="29686"/>
                  </a:lnTo>
                  <a:lnTo>
                    <a:pt x="38585" y="32010"/>
                  </a:lnTo>
                  <a:lnTo>
                    <a:pt x="23664" y="43934"/>
                  </a:lnTo>
                  <a:lnTo>
                    <a:pt x="5799" y="69073"/>
                  </a:lnTo>
                  <a:lnTo>
                    <a:pt x="2491" y="78339"/>
                  </a:lnTo>
                  <a:lnTo>
                    <a:pt x="0" y="105594"/>
                  </a:lnTo>
                  <a:lnTo>
                    <a:pt x="2560" y="111769"/>
                  </a:lnTo>
                  <a:lnTo>
                    <a:pt x="6013" y="117820"/>
                  </a:lnTo>
                  <a:lnTo>
                    <a:pt x="7548" y="123818"/>
                  </a:lnTo>
                  <a:lnTo>
                    <a:pt x="9941" y="125814"/>
                  </a:lnTo>
                  <a:lnTo>
                    <a:pt x="21799" y="128623"/>
                  </a:lnTo>
                  <a:lnTo>
                    <a:pt x="42658" y="129759"/>
                  </a:lnTo>
                  <a:lnTo>
                    <a:pt x="48690" y="125051"/>
                  </a:lnTo>
                  <a:lnTo>
                    <a:pt x="77257" y="82211"/>
                  </a:lnTo>
                  <a:lnTo>
                    <a:pt x="85180" y="71165"/>
                  </a:lnTo>
                  <a:lnTo>
                    <a:pt x="87968" y="61609"/>
                  </a:lnTo>
                  <a:lnTo>
                    <a:pt x="90031" y="37371"/>
                  </a:lnTo>
                  <a:lnTo>
                    <a:pt x="100160" y="13884"/>
                  </a:lnTo>
                  <a:lnTo>
                    <a:pt x="111342" y="582"/>
                  </a:lnTo>
                  <a:lnTo>
                    <a:pt x="113864" y="0"/>
                  </a:lnTo>
                  <a:lnTo>
                    <a:pt x="116538" y="605"/>
                  </a:lnTo>
                  <a:lnTo>
                    <a:pt x="122154" y="2930"/>
                  </a:lnTo>
                  <a:lnTo>
                    <a:pt x="149804" y="7326"/>
                  </a:lnTo>
                  <a:lnTo>
                    <a:pt x="169347" y="22872"/>
                  </a:lnTo>
                  <a:lnTo>
                    <a:pt x="181384" y="34599"/>
                  </a:lnTo>
                  <a:lnTo>
                    <a:pt x="184709" y="43174"/>
                  </a:lnTo>
                  <a:lnTo>
                    <a:pt x="187179" y="52607"/>
                  </a:lnTo>
                  <a:lnTo>
                    <a:pt x="201504" y="80135"/>
                  </a:lnTo>
                  <a:lnTo>
                    <a:pt x="205117" y="96347"/>
                  </a:lnTo>
                  <a:lnTo>
                    <a:pt x="214158" y="11194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SMARTInkShape-20"/>
            <p:cNvSpPr/>
            <p:nvPr>
              <p:custDataLst>
                <p:tags r:id="rId111"/>
              </p:custDataLst>
            </p:nvPr>
          </p:nvSpPr>
          <p:spPr>
            <a:xfrm>
              <a:off x="1821656" y="4830961"/>
              <a:ext cx="96822" cy="151391"/>
            </a:xfrm>
            <a:custGeom>
              <a:avLst/>
              <a:gdLst/>
              <a:ahLst/>
              <a:cxnLst/>
              <a:rect l="0" t="0" r="0" b="0"/>
              <a:pathLst>
                <a:path w="96822" h="151391">
                  <a:moveTo>
                    <a:pt x="53579" y="0"/>
                  </a:moveTo>
                  <a:lnTo>
                    <a:pt x="53579" y="0"/>
                  </a:lnTo>
                  <a:lnTo>
                    <a:pt x="32588" y="0"/>
                  </a:lnTo>
                  <a:lnTo>
                    <a:pt x="30655" y="992"/>
                  </a:lnTo>
                  <a:lnTo>
                    <a:pt x="29366" y="2646"/>
                  </a:lnTo>
                  <a:lnTo>
                    <a:pt x="28507" y="4740"/>
                  </a:lnTo>
                  <a:lnTo>
                    <a:pt x="26942" y="6136"/>
                  </a:lnTo>
                  <a:lnTo>
                    <a:pt x="22558" y="7689"/>
                  </a:lnTo>
                  <a:lnTo>
                    <a:pt x="21984" y="9094"/>
                  </a:lnTo>
                  <a:lnTo>
                    <a:pt x="22594" y="11024"/>
                  </a:lnTo>
                  <a:lnTo>
                    <a:pt x="24925" y="15814"/>
                  </a:lnTo>
                  <a:lnTo>
                    <a:pt x="31284" y="34629"/>
                  </a:lnTo>
                  <a:lnTo>
                    <a:pt x="61335" y="77808"/>
                  </a:lnTo>
                  <a:lnTo>
                    <a:pt x="82980" y="105457"/>
                  </a:lnTo>
                  <a:lnTo>
                    <a:pt x="96821" y="136800"/>
                  </a:lnTo>
                  <a:lnTo>
                    <a:pt x="96297" y="138825"/>
                  </a:lnTo>
                  <a:lnTo>
                    <a:pt x="94956" y="140175"/>
                  </a:lnTo>
                  <a:lnTo>
                    <a:pt x="93070" y="141075"/>
                  </a:lnTo>
                  <a:lnTo>
                    <a:pt x="91812" y="142667"/>
                  </a:lnTo>
                  <a:lnTo>
                    <a:pt x="90415" y="147082"/>
                  </a:lnTo>
                  <a:lnTo>
                    <a:pt x="89050" y="148656"/>
                  </a:lnTo>
                  <a:lnTo>
                    <a:pt x="84888" y="150405"/>
                  </a:lnTo>
                  <a:lnTo>
                    <a:pt x="76966" y="151390"/>
                  </a:lnTo>
                  <a:lnTo>
                    <a:pt x="32797" y="136976"/>
                  </a:lnTo>
                  <a:lnTo>
                    <a:pt x="21734" y="133851"/>
                  </a:lnTo>
                  <a:lnTo>
                    <a:pt x="9107" y="127054"/>
                  </a:lnTo>
                  <a:lnTo>
                    <a:pt x="6072" y="126375"/>
                  </a:lnTo>
                  <a:lnTo>
                    <a:pt x="4048" y="124930"/>
                  </a:lnTo>
                  <a:lnTo>
                    <a:pt x="2699" y="122974"/>
                  </a:lnTo>
                  <a:lnTo>
                    <a:pt x="0" y="1160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SMARTInkShape-21"/>
            <p:cNvSpPr/>
            <p:nvPr>
              <p:custDataLst>
                <p:tags r:id="rId112"/>
              </p:custDataLst>
            </p:nvPr>
          </p:nvSpPr>
          <p:spPr>
            <a:xfrm>
              <a:off x="1946837" y="4839923"/>
              <a:ext cx="98063" cy="98181"/>
            </a:xfrm>
            <a:custGeom>
              <a:avLst/>
              <a:gdLst/>
              <a:ahLst/>
              <a:cxnLst/>
              <a:rect l="0" t="0" r="0" b="0"/>
              <a:pathLst>
                <a:path w="98063" h="98181">
                  <a:moveTo>
                    <a:pt x="98062" y="8897"/>
                  </a:moveTo>
                  <a:lnTo>
                    <a:pt x="98062" y="8897"/>
                  </a:lnTo>
                  <a:lnTo>
                    <a:pt x="90373" y="1209"/>
                  </a:lnTo>
                  <a:lnTo>
                    <a:pt x="84759" y="335"/>
                  </a:lnTo>
                  <a:lnTo>
                    <a:pt x="63433" y="0"/>
                  </a:lnTo>
                  <a:lnTo>
                    <a:pt x="55220" y="2628"/>
                  </a:lnTo>
                  <a:lnTo>
                    <a:pt x="12590" y="32740"/>
                  </a:lnTo>
                  <a:lnTo>
                    <a:pt x="6165" y="38676"/>
                  </a:lnTo>
                  <a:lnTo>
                    <a:pt x="2648" y="47268"/>
                  </a:lnTo>
                  <a:lnTo>
                    <a:pt x="0" y="74014"/>
                  </a:lnTo>
                  <a:lnTo>
                    <a:pt x="2554" y="80171"/>
                  </a:lnTo>
                  <a:lnTo>
                    <a:pt x="12278" y="92209"/>
                  </a:lnTo>
                  <a:lnTo>
                    <a:pt x="17933" y="95534"/>
                  </a:lnTo>
                  <a:lnTo>
                    <a:pt x="29648" y="97669"/>
                  </a:lnTo>
                  <a:lnTo>
                    <a:pt x="56391" y="98180"/>
                  </a:lnTo>
                  <a:lnTo>
                    <a:pt x="62343" y="95542"/>
                  </a:lnTo>
                  <a:lnTo>
                    <a:pt x="83179" y="77203"/>
                  </a:lnTo>
                  <a:lnTo>
                    <a:pt x="86486" y="71336"/>
                  </a:lnTo>
                  <a:lnTo>
                    <a:pt x="88348" y="59809"/>
                  </a:lnTo>
                  <a:lnTo>
                    <a:pt x="89776" y="50376"/>
                  </a:lnTo>
                  <a:lnTo>
                    <a:pt x="93718" y="42877"/>
                  </a:lnTo>
                  <a:lnTo>
                    <a:pt x="94173" y="39488"/>
                  </a:lnTo>
                  <a:lnTo>
                    <a:pt x="89132" y="1782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SMARTInkShape-22"/>
            <p:cNvSpPr/>
            <p:nvPr>
              <p:custDataLst>
                <p:tags r:id="rId113"/>
              </p:custDataLst>
            </p:nvPr>
          </p:nvSpPr>
          <p:spPr>
            <a:xfrm>
              <a:off x="2071688" y="4830961"/>
              <a:ext cx="44649" cy="107157"/>
            </a:xfrm>
            <a:custGeom>
              <a:avLst/>
              <a:gdLst/>
              <a:ahLst/>
              <a:cxnLst/>
              <a:rect l="0" t="0" r="0" b="0"/>
              <a:pathLst>
                <a:path w="44649" h="107157">
                  <a:moveTo>
                    <a:pt x="0" y="107156"/>
                  </a:moveTo>
                  <a:lnTo>
                    <a:pt x="0" y="107156"/>
                  </a:lnTo>
                  <a:lnTo>
                    <a:pt x="0" y="78218"/>
                  </a:lnTo>
                  <a:lnTo>
                    <a:pt x="9094" y="48500"/>
                  </a:lnTo>
                  <a:lnTo>
                    <a:pt x="15834" y="35892"/>
                  </a:lnTo>
                  <a:lnTo>
                    <a:pt x="16509" y="32857"/>
                  </a:lnTo>
                  <a:lnTo>
                    <a:pt x="22199" y="23847"/>
                  </a:lnTo>
                  <a:lnTo>
                    <a:pt x="4464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SMARTInkShape-23"/>
            <p:cNvSpPr/>
            <p:nvPr>
              <p:custDataLst>
                <p:tags r:id="rId114"/>
              </p:custDataLst>
            </p:nvPr>
          </p:nvSpPr>
          <p:spPr>
            <a:xfrm>
              <a:off x="2116336" y="4822031"/>
              <a:ext cx="98228" cy="160689"/>
            </a:xfrm>
            <a:custGeom>
              <a:avLst/>
              <a:gdLst/>
              <a:ahLst/>
              <a:cxnLst/>
              <a:rect l="0" t="0" r="0" b="0"/>
              <a:pathLst>
                <a:path w="98228" h="160689">
                  <a:moveTo>
                    <a:pt x="98227" y="0"/>
                  </a:moveTo>
                  <a:lnTo>
                    <a:pt x="98227" y="0"/>
                  </a:lnTo>
                  <a:lnTo>
                    <a:pt x="84665" y="0"/>
                  </a:lnTo>
                  <a:lnTo>
                    <a:pt x="79632" y="2646"/>
                  </a:lnTo>
                  <a:lnTo>
                    <a:pt x="74087" y="6137"/>
                  </a:lnTo>
                  <a:lnTo>
                    <a:pt x="68316" y="7689"/>
                  </a:lnTo>
                  <a:lnTo>
                    <a:pt x="66380" y="9094"/>
                  </a:lnTo>
                  <a:lnTo>
                    <a:pt x="65089" y="11024"/>
                  </a:lnTo>
                  <a:lnTo>
                    <a:pt x="64229" y="13303"/>
                  </a:lnTo>
                  <a:lnTo>
                    <a:pt x="62663" y="14821"/>
                  </a:lnTo>
                  <a:lnTo>
                    <a:pt x="58277" y="16509"/>
                  </a:lnTo>
                  <a:lnTo>
                    <a:pt x="56711" y="17952"/>
                  </a:lnTo>
                  <a:lnTo>
                    <a:pt x="54970" y="22200"/>
                  </a:lnTo>
                  <a:lnTo>
                    <a:pt x="53991" y="30170"/>
                  </a:lnTo>
                  <a:lnTo>
                    <a:pt x="56407" y="35899"/>
                  </a:lnTo>
                  <a:lnTo>
                    <a:pt x="58441" y="38815"/>
                  </a:lnTo>
                  <a:lnTo>
                    <a:pt x="64618" y="60662"/>
                  </a:lnTo>
                  <a:lnTo>
                    <a:pt x="85410" y="92385"/>
                  </a:lnTo>
                  <a:lnTo>
                    <a:pt x="97298" y="130067"/>
                  </a:lnTo>
                  <a:lnTo>
                    <a:pt x="98190" y="154746"/>
                  </a:lnTo>
                  <a:lnTo>
                    <a:pt x="97210" y="156743"/>
                  </a:lnTo>
                  <a:lnTo>
                    <a:pt x="95565" y="158073"/>
                  </a:lnTo>
                  <a:lnTo>
                    <a:pt x="91090" y="159552"/>
                  </a:lnTo>
                  <a:lnTo>
                    <a:pt x="63674" y="160688"/>
                  </a:lnTo>
                  <a:lnTo>
                    <a:pt x="55419" y="158068"/>
                  </a:lnTo>
                  <a:lnTo>
                    <a:pt x="15283" y="130922"/>
                  </a:lnTo>
                  <a:lnTo>
                    <a:pt x="0" y="1160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SMARTInkShape-24"/>
            <p:cNvSpPr/>
            <p:nvPr>
              <p:custDataLst>
                <p:tags r:id="rId115"/>
              </p:custDataLst>
            </p:nvPr>
          </p:nvSpPr>
          <p:spPr>
            <a:xfrm>
              <a:off x="2277104" y="4804172"/>
              <a:ext cx="116053" cy="187524"/>
            </a:xfrm>
            <a:custGeom>
              <a:avLst/>
              <a:gdLst/>
              <a:ahLst/>
              <a:cxnLst/>
              <a:rect l="0" t="0" r="0" b="0"/>
              <a:pathLst>
                <a:path w="116053" h="187524">
                  <a:moveTo>
                    <a:pt x="26755" y="0"/>
                  </a:moveTo>
                  <a:lnTo>
                    <a:pt x="26755" y="0"/>
                  </a:lnTo>
                  <a:lnTo>
                    <a:pt x="26755" y="20117"/>
                  </a:lnTo>
                  <a:lnTo>
                    <a:pt x="15732" y="62712"/>
                  </a:lnTo>
                  <a:lnTo>
                    <a:pt x="10921" y="80428"/>
                  </a:lnTo>
                  <a:lnTo>
                    <a:pt x="6428" y="116091"/>
                  </a:lnTo>
                  <a:lnTo>
                    <a:pt x="345" y="140588"/>
                  </a:lnTo>
                  <a:lnTo>
                    <a:pt x="0" y="150362"/>
                  </a:lnTo>
                  <a:lnTo>
                    <a:pt x="981" y="150843"/>
                  </a:lnTo>
                  <a:lnTo>
                    <a:pt x="4717" y="151377"/>
                  </a:lnTo>
                  <a:lnTo>
                    <a:pt x="6110" y="150527"/>
                  </a:lnTo>
                  <a:lnTo>
                    <a:pt x="7039" y="148969"/>
                  </a:lnTo>
                  <a:lnTo>
                    <a:pt x="8651" y="142685"/>
                  </a:lnTo>
                  <a:lnTo>
                    <a:pt x="8864" y="130552"/>
                  </a:lnTo>
                  <a:lnTo>
                    <a:pt x="11528" y="124830"/>
                  </a:lnTo>
                  <a:lnTo>
                    <a:pt x="38707" y="95246"/>
                  </a:lnTo>
                  <a:lnTo>
                    <a:pt x="44635" y="91941"/>
                  </a:lnTo>
                  <a:lnTo>
                    <a:pt x="56196" y="90080"/>
                  </a:lnTo>
                  <a:lnTo>
                    <a:pt x="92131" y="89310"/>
                  </a:lnTo>
                  <a:lnTo>
                    <a:pt x="98144" y="91949"/>
                  </a:lnTo>
                  <a:lnTo>
                    <a:pt x="101137" y="94041"/>
                  </a:lnTo>
                  <a:lnTo>
                    <a:pt x="104462" y="99012"/>
                  </a:lnTo>
                  <a:lnTo>
                    <a:pt x="106334" y="107389"/>
                  </a:lnTo>
                  <a:lnTo>
                    <a:pt x="106597" y="110288"/>
                  </a:lnTo>
                  <a:lnTo>
                    <a:pt x="109535" y="116155"/>
                  </a:lnTo>
                  <a:lnTo>
                    <a:pt x="113156" y="122070"/>
                  </a:lnTo>
                  <a:lnTo>
                    <a:pt x="115194" y="131970"/>
                  </a:lnTo>
                  <a:lnTo>
                    <a:pt x="116048" y="175900"/>
                  </a:lnTo>
                  <a:lnTo>
                    <a:pt x="116052" y="1875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SMARTInkShape-25"/>
            <p:cNvSpPr/>
            <p:nvPr>
              <p:custDataLst>
                <p:tags r:id="rId116"/>
              </p:custDataLst>
            </p:nvPr>
          </p:nvSpPr>
          <p:spPr>
            <a:xfrm>
              <a:off x="2464594" y="4884539"/>
              <a:ext cx="44649" cy="53579"/>
            </a:xfrm>
            <a:custGeom>
              <a:avLst/>
              <a:gdLst/>
              <a:ahLst/>
              <a:cxnLst/>
              <a:rect l="0" t="0" r="0" b="0"/>
              <a:pathLst>
                <a:path w="44649" h="53579">
                  <a:moveTo>
                    <a:pt x="0" y="0"/>
                  </a:moveTo>
                  <a:lnTo>
                    <a:pt x="0" y="0"/>
                  </a:lnTo>
                  <a:lnTo>
                    <a:pt x="0" y="21249"/>
                  </a:lnTo>
                  <a:lnTo>
                    <a:pt x="2646" y="26973"/>
                  </a:lnTo>
                  <a:lnTo>
                    <a:pt x="6137" y="32824"/>
                  </a:lnTo>
                  <a:lnTo>
                    <a:pt x="7688" y="38732"/>
                  </a:lnTo>
                  <a:lnTo>
                    <a:pt x="9094" y="40704"/>
                  </a:lnTo>
                  <a:lnTo>
                    <a:pt x="11023" y="42018"/>
                  </a:lnTo>
                  <a:lnTo>
                    <a:pt x="15813" y="44472"/>
                  </a:lnTo>
                  <a:lnTo>
                    <a:pt x="24088" y="50439"/>
                  </a:lnTo>
                  <a:lnTo>
                    <a:pt x="32824" y="52648"/>
                  </a:lnTo>
                  <a:lnTo>
                    <a:pt x="44648" y="5357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SMARTInkShape-26"/>
            <p:cNvSpPr/>
            <p:nvPr>
              <p:custDataLst>
                <p:tags r:id="rId117"/>
              </p:custDataLst>
            </p:nvPr>
          </p:nvSpPr>
          <p:spPr>
            <a:xfrm>
              <a:off x="2553891" y="4835103"/>
              <a:ext cx="142830" cy="201192"/>
            </a:xfrm>
            <a:custGeom>
              <a:avLst/>
              <a:gdLst/>
              <a:ahLst/>
              <a:cxnLst/>
              <a:rect l="0" t="0" r="0" b="0"/>
              <a:pathLst>
                <a:path w="142830" h="201192">
                  <a:moveTo>
                    <a:pt x="26789" y="67295"/>
                  </a:moveTo>
                  <a:lnTo>
                    <a:pt x="26789" y="67295"/>
                  </a:lnTo>
                  <a:lnTo>
                    <a:pt x="25797" y="89656"/>
                  </a:lnTo>
                  <a:lnTo>
                    <a:pt x="17694" y="129128"/>
                  </a:lnTo>
                  <a:lnTo>
                    <a:pt x="10955" y="148999"/>
                  </a:lnTo>
                  <a:lnTo>
                    <a:pt x="6884" y="165918"/>
                  </a:lnTo>
                  <a:lnTo>
                    <a:pt x="1359" y="184672"/>
                  </a:lnTo>
                  <a:lnTo>
                    <a:pt x="3" y="201191"/>
                  </a:lnTo>
                  <a:lnTo>
                    <a:pt x="0" y="166688"/>
                  </a:lnTo>
                  <a:lnTo>
                    <a:pt x="2646" y="158433"/>
                  </a:lnTo>
                  <a:lnTo>
                    <a:pt x="20991" y="115747"/>
                  </a:lnTo>
                  <a:lnTo>
                    <a:pt x="41680" y="73297"/>
                  </a:lnTo>
                  <a:lnTo>
                    <a:pt x="65484" y="30366"/>
                  </a:lnTo>
                  <a:lnTo>
                    <a:pt x="83343" y="10896"/>
                  </a:lnTo>
                  <a:lnTo>
                    <a:pt x="89297" y="7503"/>
                  </a:lnTo>
                  <a:lnTo>
                    <a:pt x="95250" y="5002"/>
                  </a:lnTo>
                  <a:lnTo>
                    <a:pt x="101203" y="583"/>
                  </a:lnTo>
                  <a:lnTo>
                    <a:pt x="104179" y="0"/>
                  </a:lnTo>
                  <a:lnTo>
                    <a:pt x="107156" y="603"/>
                  </a:lnTo>
                  <a:lnTo>
                    <a:pt x="113109" y="2928"/>
                  </a:lnTo>
                  <a:lnTo>
                    <a:pt x="122039" y="5229"/>
                  </a:lnTo>
                  <a:lnTo>
                    <a:pt x="127992" y="9283"/>
                  </a:lnTo>
                  <a:lnTo>
                    <a:pt x="136922" y="21884"/>
                  </a:lnTo>
                  <a:lnTo>
                    <a:pt x="141111" y="33445"/>
                  </a:lnTo>
                  <a:lnTo>
                    <a:pt x="142829" y="69002"/>
                  </a:lnTo>
                  <a:lnTo>
                    <a:pt x="140209" y="75661"/>
                  </a:lnTo>
                  <a:lnTo>
                    <a:pt x="130442" y="88020"/>
                  </a:lnTo>
                  <a:lnTo>
                    <a:pt x="117142" y="97028"/>
                  </a:lnTo>
                  <a:lnTo>
                    <a:pt x="105374" y="101241"/>
                  </a:lnTo>
                  <a:lnTo>
                    <a:pt x="64119" y="102968"/>
                  </a:lnTo>
                  <a:lnTo>
                    <a:pt x="51961" y="103000"/>
                  </a:lnTo>
                  <a:lnTo>
                    <a:pt x="45252" y="100362"/>
                  </a:lnTo>
                  <a:lnTo>
                    <a:pt x="38964" y="96874"/>
                  </a:lnTo>
                  <a:lnTo>
                    <a:pt x="26789" y="940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SMARTInkShape-27"/>
            <p:cNvSpPr/>
            <p:nvPr>
              <p:custDataLst>
                <p:tags r:id="rId118"/>
              </p:custDataLst>
            </p:nvPr>
          </p:nvSpPr>
          <p:spPr>
            <a:xfrm>
              <a:off x="1232708" y="5161359"/>
              <a:ext cx="115676" cy="196418"/>
            </a:xfrm>
            <a:custGeom>
              <a:avLst/>
              <a:gdLst/>
              <a:ahLst/>
              <a:cxnLst/>
              <a:rect l="0" t="0" r="0" b="0"/>
              <a:pathLst>
                <a:path w="115676" h="196418">
                  <a:moveTo>
                    <a:pt x="71027" y="0"/>
                  </a:moveTo>
                  <a:lnTo>
                    <a:pt x="71027" y="0"/>
                  </a:lnTo>
                  <a:lnTo>
                    <a:pt x="71027" y="4741"/>
                  </a:lnTo>
                  <a:lnTo>
                    <a:pt x="70034" y="6137"/>
                  </a:lnTo>
                  <a:lnTo>
                    <a:pt x="68381" y="7068"/>
                  </a:lnTo>
                  <a:lnTo>
                    <a:pt x="66286" y="7689"/>
                  </a:lnTo>
                  <a:lnTo>
                    <a:pt x="64890" y="10087"/>
                  </a:lnTo>
                  <a:lnTo>
                    <a:pt x="59614" y="47710"/>
                  </a:lnTo>
                  <a:lnTo>
                    <a:pt x="44020" y="91428"/>
                  </a:lnTo>
                  <a:lnTo>
                    <a:pt x="28129" y="134760"/>
                  </a:lnTo>
                  <a:lnTo>
                    <a:pt x="19595" y="154538"/>
                  </a:lnTo>
                  <a:lnTo>
                    <a:pt x="12241" y="165734"/>
                  </a:lnTo>
                  <a:lnTo>
                    <a:pt x="6608" y="178406"/>
                  </a:lnTo>
                  <a:lnTo>
                    <a:pt x="976" y="185722"/>
                  </a:lnTo>
                  <a:lnTo>
                    <a:pt x="0" y="191731"/>
                  </a:lnTo>
                  <a:lnTo>
                    <a:pt x="855" y="193305"/>
                  </a:lnTo>
                  <a:lnTo>
                    <a:pt x="2417" y="194354"/>
                  </a:lnTo>
                  <a:lnTo>
                    <a:pt x="7313" y="196038"/>
                  </a:lnTo>
                  <a:lnTo>
                    <a:pt x="20842" y="196417"/>
                  </a:lnTo>
                  <a:lnTo>
                    <a:pt x="26563" y="193792"/>
                  </a:lnTo>
                  <a:lnTo>
                    <a:pt x="32413" y="190309"/>
                  </a:lnTo>
                  <a:lnTo>
                    <a:pt x="42277" y="188349"/>
                  </a:lnTo>
                  <a:lnTo>
                    <a:pt x="85837" y="187530"/>
                  </a:lnTo>
                  <a:lnTo>
                    <a:pt x="115675" y="1875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SMARTInkShape-28"/>
            <p:cNvSpPr/>
            <p:nvPr>
              <p:custDataLst>
                <p:tags r:id="rId119"/>
              </p:custDataLst>
            </p:nvPr>
          </p:nvSpPr>
          <p:spPr>
            <a:xfrm>
              <a:off x="1350147" y="5232797"/>
              <a:ext cx="87534" cy="106632"/>
            </a:xfrm>
            <a:custGeom>
              <a:avLst/>
              <a:gdLst/>
              <a:ahLst/>
              <a:cxnLst/>
              <a:rect l="0" t="0" r="0" b="0"/>
              <a:pathLst>
                <a:path w="87534" h="106632">
                  <a:moveTo>
                    <a:pt x="87533" y="0"/>
                  </a:moveTo>
                  <a:lnTo>
                    <a:pt x="87533" y="0"/>
                  </a:lnTo>
                  <a:lnTo>
                    <a:pt x="57721" y="0"/>
                  </a:lnTo>
                  <a:lnTo>
                    <a:pt x="51794" y="2645"/>
                  </a:lnTo>
                  <a:lnTo>
                    <a:pt x="39904" y="12429"/>
                  </a:lnTo>
                  <a:lnTo>
                    <a:pt x="7166" y="56066"/>
                  </a:lnTo>
                  <a:lnTo>
                    <a:pt x="882" y="69528"/>
                  </a:lnTo>
                  <a:lnTo>
                    <a:pt x="0" y="73141"/>
                  </a:lnTo>
                  <a:lnTo>
                    <a:pt x="404" y="76542"/>
                  </a:lnTo>
                  <a:lnTo>
                    <a:pt x="9329" y="98176"/>
                  </a:lnTo>
                  <a:lnTo>
                    <a:pt x="14759" y="105383"/>
                  </a:lnTo>
                  <a:lnTo>
                    <a:pt x="18147" y="106368"/>
                  </a:lnTo>
                  <a:lnTo>
                    <a:pt x="20440" y="106631"/>
                  </a:lnTo>
                  <a:lnTo>
                    <a:pt x="48090" y="98030"/>
                  </a:lnTo>
                  <a:lnTo>
                    <a:pt x="63622" y="85902"/>
                  </a:lnTo>
                  <a:lnTo>
                    <a:pt x="81571" y="55995"/>
                  </a:lnTo>
                  <a:lnTo>
                    <a:pt x="85766" y="43270"/>
                  </a:lnTo>
                  <a:close/>
                </a:path>
              </a:pathLst>
            </a:custGeom>
            <a:noFill/>
            <a:ln w="19050" cap="flat" cmpd="sng" algn="ctr">
              <a:solidFill>
                <a:srgbClr val="0000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SMARTInkShape-29"/>
            <p:cNvSpPr/>
            <p:nvPr>
              <p:custDataLst>
                <p:tags r:id="rId120"/>
              </p:custDataLst>
            </p:nvPr>
          </p:nvSpPr>
          <p:spPr>
            <a:xfrm>
              <a:off x="1393567" y="5223867"/>
              <a:ext cx="186879" cy="232123"/>
            </a:xfrm>
            <a:custGeom>
              <a:avLst/>
              <a:gdLst/>
              <a:ahLst/>
              <a:cxnLst/>
              <a:rect l="0" t="0" r="0" b="0"/>
              <a:pathLst>
                <a:path w="186879" h="232123">
                  <a:moveTo>
                    <a:pt x="79832" y="0"/>
                  </a:moveTo>
                  <a:lnTo>
                    <a:pt x="79832" y="0"/>
                  </a:lnTo>
                  <a:lnTo>
                    <a:pt x="79832" y="43449"/>
                  </a:lnTo>
                  <a:lnTo>
                    <a:pt x="79832" y="87608"/>
                  </a:lnTo>
                  <a:lnTo>
                    <a:pt x="82477" y="96153"/>
                  </a:lnTo>
                  <a:lnTo>
                    <a:pt x="85968" y="103258"/>
                  </a:lnTo>
                  <a:lnTo>
                    <a:pt x="88926" y="112836"/>
                  </a:lnTo>
                  <a:lnTo>
                    <a:pt x="93134" y="118941"/>
                  </a:lnTo>
                  <a:lnTo>
                    <a:pt x="98311" y="122316"/>
                  </a:lnTo>
                  <a:lnTo>
                    <a:pt x="109720" y="124483"/>
                  </a:lnTo>
                  <a:lnTo>
                    <a:pt x="118563" y="124858"/>
                  </a:lnTo>
                  <a:lnTo>
                    <a:pt x="124496" y="122300"/>
                  </a:lnTo>
                  <a:lnTo>
                    <a:pt x="145317" y="104021"/>
                  </a:lnTo>
                  <a:lnTo>
                    <a:pt x="165160" y="75232"/>
                  </a:lnTo>
                  <a:lnTo>
                    <a:pt x="170990" y="62670"/>
                  </a:lnTo>
                  <a:lnTo>
                    <a:pt x="174917" y="56626"/>
                  </a:lnTo>
                  <a:lnTo>
                    <a:pt x="177644" y="46422"/>
                  </a:lnTo>
                  <a:lnTo>
                    <a:pt x="177936" y="40434"/>
                  </a:lnTo>
                  <a:lnTo>
                    <a:pt x="178969" y="38862"/>
                  </a:lnTo>
                  <a:lnTo>
                    <a:pt x="180650" y="37814"/>
                  </a:lnTo>
                  <a:lnTo>
                    <a:pt x="186617" y="35841"/>
                  </a:lnTo>
                  <a:lnTo>
                    <a:pt x="186878" y="40495"/>
                  </a:lnTo>
                  <a:lnTo>
                    <a:pt x="184293" y="45449"/>
                  </a:lnTo>
                  <a:lnTo>
                    <a:pt x="180829" y="50958"/>
                  </a:lnTo>
                  <a:lnTo>
                    <a:pt x="178879" y="60629"/>
                  </a:lnTo>
                  <a:lnTo>
                    <a:pt x="177309" y="75621"/>
                  </a:lnTo>
                  <a:lnTo>
                    <a:pt x="159981" y="116157"/>
                  </a:lnTo>
                  <a:lnTo>
                    <a:pt x="142320" y="158879"/>
                  </a:lnTo>
                  <a:lnTo>
                    <a:pt x="130758" y="178044"/>
                  </a:lnTo>
                  <a:lnTo>
                    <a:pt x="104526" y="211619"/>
                  </a:lnTo>
                  <a:lnTo>
                    <a:pt x="82716" y="227848"/>
                  </a:lnTo>
                  <a:lnTo>
                    <a:pt x="61366" y="231318"/>
                  </a:lnTo>
                  <a:lnTo>
                    <a:pt x="25005" y="232122"/>
                  </a:lnTo>
                  <a:lnTo>
                    <a:pt x="18092" y="229504"/>
                  </a:lnTo>
                  <a:lnTo>
                    <a:pt x="5569" y="219739"/>
                  </a:lnTo>
                  <a:lnTo>
                    <a:pt x="2178" y="211433"/>
                  </a:lnTo>
                  <a:lnTo>
                    <a:pt x="0" y="189931"/>
                  </a:lnTo>
                  <a:lnTo>
                    <a:pt x="8590" y="154932"/>
                  </a:lnTo>
                  <a:lnTo>
                    <a:pt x="17324" y="13394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SMARTInkShape-30"/>
            <p:cNvSpPr/>
            <p:nvPr>
              <p:custDataLst>
                <p:tags r:id="rId121"/>
              </p:custDataLst>
            </p:nvPr>
          </p:nvSpPr>
          <p:spPr>
            <a:xfrm>
              <a:off x="1608849" y="5134585"/>
              <a:ext cx="534277" cy="355393"/>
            </a:xfrm>
            <a:custGeom>
              <a:avLst/>
              <a:gdLst/>
              <a:ahLst/>
              <a:cxnLst/>
              <a:rect l="0" t="0" r="0" b="0"/>
              <a:pathLst>
                <a:path w="534277" h="355393">
                  <a:moveTo>
                    <a:pt x="96722" y="107142"/>
                  </a:moveTo>
                  <a:lnTo>
                    <a:pt x="96722" y="107142"/>
                  </a:lnTo>
                  <a:lnTo>
                    <a:pt x="66545" y="107142"/>
                  </a:lnTo>
                  <a:lnTo>
                    <a:pt x="60820" y="109787"/>
                  </a:lnTo>
                  <a:lnTo>
                    <a:pt x="17566" y="145850"/>
                  </a:lnTo>
                  <a:lnTo>
                    <a:pt x="11932" y="151796"/>
                  </a:lnTo>
                  <a:lnTo>
                    <a:pt x="6114" y="160721"/>
                  </a:lnTo>
                  <a:lnTo>
                    <a:pt x="1881" y="166674"/>
                  </a:lnTo>
                  <a:lnTo>
                    <a:pt x="0" y="172626"/>
                  </a:lnTo>
                  <a:lnTo>
                    <a:pt x="490" y="175603"/>
                  </a:lnTo>
                  <a:lnTo>
                    <a:pt x="6315" y="185745"/>
                  </a:lnTo>
                  <a:lnTo>
                    <a:pt x="11836" y="191726"/>
                  </a:lnTo>
                  <a:lnTo>
                    <a:pt x="16992" y="194344"/>
                  </a:lnTo>
                  <a:lnTo>
                    <a:pt x="19756" y="195042"/>
                  </a:lnTo>
                  <a:lnTo>
                    <a:pt x="22591" y="194515"/>
                  </a:lnTo>
                  <a:lnTo>
                    <a:pt x="34270" y="189187"/>
                  </a:lnTo>
                  <a:lnTo>
                    <a:pt x="37228" y="188627"/>
                  </a:lnTo>
                  <a:lnTo>
                    <a:pt x="46131" y="183100"/>
                  </a:lnTo>
                  <a:lnTo>
                    <a:pt x="90768" y="139880"/>
                  </a:lnTo>
                  <a:lnTo>
                    <a:pt x="101682" y="127977"/>
                  </a:lnTo>
                  <a:lnTo>
                    <a:pt x="105647" y="116084"/>
                  </a:lnTo>
                  <a:lnTo>
                    <a:pt x="105651" y="133242"/>
                  </a:lnTo>
                  <a:lnTo>
                    <a:pt x="103005" y="141231"/>
                  </a:lnTo>
                  <a:lnTo>
                    <a:pt x="99514" y="148089"/>
                  </a:lnTo>
                  <a:lnTo>
                    <a:pt x="97089" y="163601"/>
                  </a:lnTo>
                  <a:lnTo>
                    <a:pt x="96731" y="203785"/>
                  </a:lnTo>
                  <a:lnTo>
                    <a:pt x="99372" y="212271"/>
                  </a:lnTo>
                  <a:lnTo>
                    <a:pt x="101465" y="215923"/>
                  </a:lnTo>
                  <a:lnTo>
                    <a:pt x="103852" y="218358"/>
                  </a:lnTo>
                  <a:lnTo>
                    <a:pt x="124083" y="230211"/>
                  </a:lnTo>
                  <a:lnTo>
                    <a:pt x="126869" y="230860"/>
                  </a:lnTo>
                  <a:lnTo>
                    <a:pt x="129718" y="230300"/>
                  </a:lnTo>
                  <a:lnTo>
                    <a:pt x="149120" y="219615"/>
                  </a:lnTo>
                  <a:lnTo>
                    <a:pt x="157382" y="211369"/>
                  </a:lnTo>
                  <a:lnTo>
                    <a:pt x="185970" y="169022"/>
                  </a:lnTo>
                  <a:lnTo>
                    <a:pt x="206851" y="127940"/>
                  </a:lnTo>
                  <a:lnTo>
                    <a:pt x="235792" y="86303"/>
                  </a:lnTo>
                  <a:lnTo>
                    <a:pt x="244312" y="68445"/>
                  </a:lnTo>
                  <a:lnTo>
                    <a:pt x="250339" y="47279"/>
                  </a:lnTo>
                  <a:lnTo>
                    <a:pt x="262656" y="23962"/>
                  </a:lnTo>
                  <a:lnTo>
                    <a:pt x="266272" y="12823"/>
                  </a:lnTo>
                  <a:lnTo>
                    <a:pt x="275279" y="34"/>
                  </a:lnTo>
                  <a:lnTo>
                    <a:pt x="270564" y="0"/>
                  </a:lnTo>
                  <a:lnTo>
                    <a:pt x="269171" y="987"/>
                  </a:lnTo>
                  <a:lnTo>
                    <a:pt x="268243" y="2637"/>
                  </a:lnTo>
                  <a:lnTo>
                    <a:pt x="258305" y="41853"/>
                  </a:lnTo>
                  <a:lnTo>
                    <a:pt x="256715" y="57479"/>
                  </a:lnTo>
                  <a:lnTo>
                    <a:pt x="246447" y="98267"/>
                  </a:lnTo>
                  <a:lnTo>
                    <a:pt x="241626" y="116087"/>
                  </a:lnTo>
                  <a:lnTo>
                    <a:pt x="241491" y="126992"/>
                  </a:lnTo>
                  <a:lnTo>
                    <a:pt x="247778" y="154603"/>
                  </a:lnTo>
                  <a:lnTo>
                    <a:pt x="248193" y="162300"/>
                  </a:lnTo>
                  <a:lnTo>
                    <a:pt x="249296" y="164750"/>
                  </a:lnTo>
                  <a:lnTo>
                    <a:pt x="251024" y="166383"/>
                  </a:lnTo>
                  <a:lnTo>
                    <a:pt x="258196" y="171327"/>
                  </a:lnTo>
                  <a:lnTo>
                    <a:pt x="264768" y="177147"/>
                  </a:lnTo>
                  <a:lnTo>
                    <a:pt x="270647" y="178155"/>
                  </a:lnTo>
                  <a:lnTo>
                    <a:pt x="278672" y="178453"/>
                  </a:lnTo>
                  <a:lnTo>
                    <a:pt x="284414" y="175877"/>
                  </a:lnTo>
                  <a:lnTo>
                    <a:pt x="314013" y="148766"/>
                  </a:lnTo>
                  <a:lnTo>
                    <a:pt x="326909" y="130761"/>
                  </a:lnTo>
                  <a:lnTo>
                    <a:pt x="344891" y="113975"/>
                  </a:lnTo>
                  <a:lnTo>
                    <a:pt x="370493" y="69357"/>
                  </a:lnTo>
                  <a:lnTo>
                    <a:pt x="378481" y="57692"/>
                  </a:lnTo>
                  <a:lnTo>
                    <a:pt x="384329" y="44861"/>
                  </a:lnTo>
                  <a:lnTo>
                    <a:pt x="388258" y="38782"/>
                  </a:lnTo>
                  <a:lnTo>
                    <a:pt x="391462" y="29780"/>
                  </a:lnTo>
                  <a:lnTo>
                    <a:pt x="397262" y="20830"/>
                  </a:lnTo>
                  <a:lnTo>
                    <a:pt x="400320" y="8961"/>
                  </a:lnTo>
                  <a:lnTo>
                    <a:pt x="400330" y="16607"/>
                  </a:lnTo>
                  <a:lnTo>
                    <a:pt x="384497" y="60522"/>
                  </a:lnTo>
                  <a:lnTo>
                    <a:pt x="380426" y="73484"/>
                  </a:lnTo>
                  <a:lnTo>
                    <a:pt x="376601" y="84245"/>
                  </a:lnTo>
                  <a:lnTo>
                    <a:pt x="367484" y="127837"/>
                  </a:lnTo>
                  <a:lnTo>
                    <a:pt x="365889" y="135521"/>
                  </a:lnTo>
                  <a:lnTo>
                    <a:pt x="366455" y="138960"/>
                  </a:lnTo>
                  <a:lnTo>
                    <a:pt x="372412" y="154644"/>
                  </a:lnTo>
                  <a:lnTo>
                    <a:pt x="373207" y="163660"/>
                  </a:lnTo>
                  <a:lnTo>
                    <a:pt x="376039" y="169633"/>
                  </a:lnTo>
                  <a:lnTo>
                    <a:pt x="381201" y="176812"/>
                  </a:lnTo>
                  <a:lnTo>
                    <a:pt x="384553" y="177794"/>
                  </a:lnTo>
                  <a:lnTo>
                    <a:pt x="404585" y="178565"/>
                  </a:lnTo>
                  <a:lnTo>
                    <a:pt x="409828" y="175927"/>
                  </a:lnTo>
                  <a:lnTo>
                    <a:pt x="415466" y="172439"/>
                  </a:lnTo>
                  <a:lnTo>
                    <a:pt x="424218" y="169483"/>
                  </a:lnTo>
                  <a:lnTo>
                    <a:pt x="465448" y="131285"/>
                  </a:lnTo>
                  <a:lnTo>
                    <a:pt x="507319" y="98215"/>
                  </a:lnTo>
                  <a:lnTo>
                    <a:pt x="512373" y="92260"/>
                  </a:lnTo>
                  <a:lnTo>
                    <a:pt x="514620" y="86306"/>
                  </a:lnTo>
                  <a:lnTo>
                    <a:pt x="516211" y="84321"/>
                  </a:lnTo>
                  <a:lnTo>
                    <a:pt x="524932" y="80507"/>
                  </a:lnTo>
                  <a:lnTo>
                    <a:pt x="534164" y="80354"/>
                  </a:lnTo>
                  <a:lnTo>
                    <a:pt x="534276" y="122220"/>
                  </a:lnTo>
                  <a:lnTo>
                    <a:pt x="531630" y="146133"/>
                  </a:lnTo>
                  <a:lnTo>
                    <a:pt x="526174" y="181803"/>
                  </a:lnTo>
                  <a:lnTo>
                    <a:pt x="524427" y="226303"/>
                  </a:lnTo>
                  <a:lnTo>
                    <a:pt x="510121" y="270939"/>
                  </a:lnTo>
                  <a:lnTo>
                    <a:pt x="495536" y="308187"/>
                  </a:lnTo>
                  <a:lnTo>
                    <a:pt x="486962" y="318204"/>
                  </a:lnTo>
                  <a:lnTo>
                    <a:pt x="447800" y="342099"/>
                  </a:lnTo>
                  <a:lnTo>
                    <a:pt x="424113" y="353166"/>
                  </a:lnTo>
                  <a:lnTo>
                    <a:pt x="412223" y="355392"/>
                  </a:lnTo>
                  <a:lnTo>
                    <a:pt x="400325" y="353735"/>
                  </a:lnTo>
                  <a:lnTo>
                    <a:pt x="371556" y="341837"/>
                  </a:lnTo>
                  <a:lnTo>
                    <a:pt x="356466" y="332940"/>
                  </a:lnTo>
                  <a:lnTo>
                    <a:pt x="346753" y="3303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SMARTInkShape-31"/>
            <p:cNvSpPr/>
            <p:nvPr>
              <p:custDataLst>
                <p:tags r:id="rId122"/>
              </p:custDataLst>
            </p:nvPr>
          </p:nvSpPr>
          <p:spPr>
            <a:xfrm>
              <a:off x="1946672" y="5152430"/>
              <a:ext cx="125017" cy="35719"/>
            </a:xfrm>
            <a:custGeom>
              <a:avLst/>
              <a:gdLst/>
              <a:ahLst/>
              <a:cxnLst/>
              <a:rect l="0" t="0" r="0" b="0"/>
              <a:pathLst>
                <a:path w="125017" h="35719">
                  <a:moveTo>
                    <a:pt x="0" y="0"/>
                  </a:moveTo>
                  <a:lnTo>
                    <a:pt x="0" y="0"/>
                  </a:lnTo>
                  <a:lnTo>
                    <a:pt x="12429" y="0"/>
                  </a:lnTo>
                  <a:lnTo>
                    <a:pt x="18092" y="2645"/>
                  </a:lnTo>
                  <a:lnTo>
                    <a:pt x="34552" y="12428"/>
                  </a:lnTo>
                  <a:lnTo>
                    <a:pt x="73360" y="22123"/>
                  </a:lnTo>
                  <a:lnTo>
                    <a:pt x="116842" y="34618"/>
                  </a:lnTo>
                  <a:lnTo>
                    <a:pt x="125016" y="3571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SMARTInkShape-32"/>
            <p:cNvSpPr/>
            <p:nvPr>
              <p:custDataLst>
                <p:tags r:id="rId123"/>
              </p:custDataLst>
            </p:nvPr>
          </p:nvSpPr>
          <p:spPr>
            <a:xfrm>
              <a:off x="2304386" y="5188517"/>
              <a:ext cx="133420" cy="169297"/>
            </a:xfrm>
            <a:custGeom>
              <a:avLst/>
              <a:gdLst/>
              <a:ahLst/>
              <a:cxnLst/>
              <a:rect l="0" t="0" r="0" b="0"/>
              <a:pathLst>
                <a:path w="133420" h="169297">
                  <a:moveTo>
                    <a:pt x="133419" y="8561"/>
                  </a:moveTo>
                  <a:lnTo>
                    <a:pt x="133419" y="8561"/>
                  </a:lnTo>
                  <a:lnTo>
                    <a:pt x="128678" y="3821"/>
                  </a:lnTo>
                  <a:lnTo>
                    <a:pt x="123705" y="1493"/>
                  </a:lnTo>
                  <a:lnTo>
                    <a:pt x="112428" y="0"/>
                  </a:lnTo>
                  <a:lnTo>
                    <a:pt x="106561" y="2441"/>
                  </a:lnTo>
                  <a:lnTo>
                    <a:pt x="103607" y="4481"/>
                  </a:lnTo>
                  <a:lnTo>
                    <a:pt x="81696" y="10669"/>
                  </a:lnTo>
                  <a:lnTo>
                    <a:pt x="37654" y="35405"/>
                  </a:lnTo>
                  <a:lnTo>
                    <a:pt x="30333" y="42320"/>
                  </a:lnTo>
                  <a:lnTo>
                    <a:pt x="3471" y="82914"/>
                  </a:lnTo>
                  <a:lnTo>
                    <a:pt x="658" y="94973"/>
                  </a:lnTo>
                  <a:lnTo>
                    <a:pt x="0" y="105175"/>
                  </a:lnTo>
                  <a:lnTo>
                    <a:pt x="2353" y="113677"/>
                  </a:lnTo>
                  <a:lnTo>
                    <a:pt x="15728" y="136468"/>
                  </a:lnTo>
                  <a:lnTo>
                    <a:pt x="36977" y="154009"/>
                  </a:lnTo>
                  <a:lnTo>
                    <a:pt x="46238" y="157541"/>
                  </a:lnTo>
                  <a:lnTo>
                    <a:pt x="55977" y="160102"/>
                  </a:lnTo>
                  <a:lnTo>
                    <a:pt x="70911" y="16929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SMARTInkShape-33"/>
            <p:cNvSpPr/>
            <p:nvPr>
              <p:custDataLst>
                <p:tags r:id="rId124"/>
              </p:custDataLst>
            </p:nvPr>
          </p:nvSpPr>
          <p:spPr>
            <a:xfrm>
              <a:off x="2429289" y="5197087"/>
              <a:ext cx="124603" cy="107148"/>
            </a:xfrm>
            <a:custGeom>
              <a:avLst/>
              <a:gdLst/>
              <a:ahLst/>
              <a:cxnLst/>
              <a:rect l="0" t="0" r="0" b="0"/>
              <a:pathLst>
                <a:path w="124603" h="107148">
                  <a:moveTo>
                    <a:pt x="88883" y="8921"/>
                  </a:moveTo>
                  <a:lnTo>
                    <a:pt x="88883" y="8921"/>
                  </a:lnTo>
                  <a:lnTo>
                    <a:pt x="88883" y="4180"/>
                  </a:lnTo>
                  <a:lnTo>
                    <a:pt x="87891" y="2784"/>
                  </a:lnTo>
                  <a:lnTo>
                    <a:pt x="86237" y="1853"/>
                  </a:lnTo>
                  <a:lnTo>
                    <a:pt x="79789" y="236"/>
                  </a:lnTo>
                  <a:lnTo>
                    <a:pt x="54254" y="0"/>
                  </a:lnTo>
                  <a:lnTo>
                    <a:pt x="46042" y="2641"/>
                  </a:lnTo>
                  <a:lnTo>
                    <a:pt x="26534" y="18083"/>
                  </a:lnTo>
                  <a:lnTo>
                    <a:pt x="14500" y="29802"/>
                  </a:lnTo>
                  <a:lnTo>
                    <a:pt x="11175" y="38376"/>
                  </a:lnTo>
                  <a:lnTo>
                    <a:pt x="8706" y="47808"/>
                  </a:lnTo>
                  <a:lnTo>
                    <a:pt x="2729" y="59690"/>
                  </a:lnTo>
                  <a:lnTo>
                    <a:pt x="0" y="81985"/>
                  </a:lnTo>
                  <a:lnTo>
                    <a:pt x="2416" y="88687"/>
                  </a:lnTo>
                  <a:lnTo>
                    <a:pt x="15847" y="105348"/>
                  </a:lnTo>
                  <a:lnTo>
                    <a:pt x="19381" y="106348"/>
                  </a:lnTo>
                  <a:lnTo>
                    <a:pt x="54933" y="107133"/>
                  </a:lnTo>
                  <a:lnTo>
                    <a:pt x="61557" y="104495"/>
                  </a:lnTo>
                  <a:lnTo>
                    <a:pt x="73894" y="94717"/>
                  </a:lnTo>
                  <a:lnTo>
                    <a:pt x="77260" y="89055"/>
                  </a:lnTo>
                  <a:lnTo>
                    <a:pt x="79749" y="83231"/>
                  </a:lnTo>
                  <a:lnTo>
                    <a:pt x="95329" y="62493"/>
                  </a:lnTo>
                  <a:lnTo>
                    <a:pt x="97701" y="56543"/>
                  </a:lnTo>
                  <a:lnTo>
                    <a:pt x="103622" y="47615"/>
                  </a:lnTo>
                  <a:lnTo>
                    <a:pt x="105818" y="38686"/>
                  </a:lnTo>
                  <a:lnTo>
                    <a:pt x="106739" y="26826"/>
                  </a:lnTo>
                  <a:lnTo>
                    <a:pt x="106742" y="34472"/>
                  </a:lnTo>
                  <a:lnTo>
                    <a:pt x="111483" y="40083"/>
                  </a:lnTo>
                  <a:lnTo>
                    <a:pt x="113810" y="47906"/>
                  </a:lnTo>
                  <a:lnTo>
                    <a:pt x="118154" y="73577"/>
                  </a:lnTo>
                  <a:lnTo>
                    <a:pt x="123328" y="90925"/>
                  </a:lnTo>
                  <a:lnTo>
                    <a:pt x="124602" y="1071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 name="SMARTInkShape-34"/>
            <p:cNvSpPr/>
            <p:nvPr>
              <p:custDataLst>
                <p:tags r:id="rId125"/>
              </p:custDataLst>
            </p:nvPr>
          </p:nvSpPr>
          <p:spPr>
            <a:xfrm>
              <a:off x="2607469" y="5197078"/>
              <a:ext cx="98227" cy="107157"/>
            </a:xfrm>
            <a:custGeom>
              <a:avLst/>
              <a:gdLst/>
              <a:ahLst/>
              <a:cxnLst/>
              <a:rect l="0" t="0" r="0" b="0"/>
              <a:pathLst>
                <a:path w="98227" h="107157">
                  <a:moveTo>
                    <a:pt x="0" y="107156"/>
                  </a:moveTo>
                  <a:lnTo>
                    <a:pt x="0" y="107156"/>
                  </a:lnTo>
                  <a:lnTo>
                    <a:pt x="0" y="86166"/>
                  </a:lnTo>
                  <a:lnTo>
                    <a:pt x="9094" y="57373"/>
                  </a:lnTo>
                  <a:lnTo>
                    <a:pt x="29888" y="25086"/>
                  </a:lnTo>
                  <a:lnTo>
                    <a:pt x="35773" y="21071"/>
                  </a:lnTo>
                  <a:lnTo>
                    <a:pt x="56746" y="11154"/>
                  </a:lnTo>
                  <a:lnTo>
                    <a:pt x="68628" y="3746"/>
                  </a:lnTo>
                  <a:lnTo>
                    <a:pt x="9822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SMARTInkShape-35"/>
            <p:cNvSpPr/>
            <p:nvPr>
              <p:custDataLst>
                <p:tags r:id="rId126"/>
              </p:custDataLst>
            </p:nvPr>
          </p:nvSpPr>
          <p:spPr>
            <a:xfrm>
              <a:off x="2724081" y="5134696"/>
              <a:ext cx="186998" cy="223118"/>
            </a:xfrm>
            <a:custGeom>
              <a:avLst/>
              <a:gdLst/>
              <a:ahLst/>
              <a:cxnLst/>
              <a:rect l="0" t="0" r="0" b="0"/>
              <a:pathLst>
                <a:path w="186998" h="223118">
                  <a:moveTo>
                    <a:pt x="151278" y="178468"/>
                  </a:moveTo>
                  <a:lnTo>
                    <a:pt x="151278" y="178468"/>
                  </a:lnTo>
                  <a:lnTo>
                    <a:pt x="151278" y="173728"/>
                  </a:lnTo>
                  <a:lnTo>
                    <a:pt x="148633" y="168754"/>
                  </a:lnTo>
                  <a:lnTo>
                    <a:pt x="112570" y="130839"/>
                  </a:lnTo>
                  <a:lnTo>
                    <a:pt x="82652" y="110999"/>
                  </a:lnTo>
                  <a:lnTo>
                    <a:pt x="55937" y="107379"/>
                  </a:lnTo>
                  <a:lnTo>
                    <a:pt x="45735" y="107185"/>
                  </a:lnTo>
                  <a:lnTo>
                    <a:pt x="37232" y="109745"/>
                  </a:lnTo>
                  <a:lnTo>
                    <a:pt x="30146" y="113198"/>
                  </a:lnTo>
                  <a:lnTo>
                    <a:pt x="20578" y="116134"/>
                  </a:lnTo>
                  <a:lnTo>
                    <a:pt x="5462" y="128281"/>
                  </a:lnTo>
                  <a:lnTo>
                    <a:pt x="2136" y="134003"/>
                  </a:lnTo>
                  <a:lnTo>
                    <a:pt x="263" y="145450"/>
                  </a:lnTo>
                  <a:lnTo>
                    <a:pt x="0" y="150502"/>
                  </a:lnTo>
                  <a:lnTo>
                    <a:pt x="2353" y="158763"/>
                  </a:lnTo>
                  <a:lnTo>
                    <a:pt x="5714" y="165742"/>
                  </a:lnTo>
                  <a:lnTo>
                    <a:pt x="8599" y="175248"/>
                  </a:lnTo>
                  <a:lnTo>
                    <a:pt x="20727" y="190343"/>
                  </a:lnTo>
                  <a:lnTo>
                    <a:pt x="29094" y="193667"/>
                  </a:lnTo>
                  <a:lnTo>
                    <a:pt x="38435" y="196138"/>
                  </a:lnTo>
                  <a:lnTo>
                    <a:pt x="52517" y="203162"/>
                  </a:lnTo>
                  <a:lnTo>
                    <a:pt x="55671" y="203860"/>
                  </a:lnTo>
                  <a:lnTo>
                    <a:pt x="64469" y="201991"/>
                  </a:lnTo>
                  <a:lnTo>
                    <a:pt x="80578" y="198005"/>
                  </a:lnTo>
                  <a:lnTo>
                    <a:pt x="86285" y="197446"/>
                  </a:lnTo>
                  <a:lnTo>
                    <a:pt x="91083" y="195089"/>
                  </a:lnTo>
                  <a:lnTo>
                    <a:pt x="122414" y="167256"/>
                  </a:lnTo>
                  <a:lnTo>
                    <a:pt x="145204" y="127733"/>
                  </a:lnTo>
                  <a:lnTo>
                    <a:pt x="166154" y="86186"/>
                  </a:lnTo>
                  <a:lnTo>
                    <a:pt x="174096" y="68333"/>
                  </a:lnTo>
                  <a:lnTo>
                    <a:pt x="184101" y="23851"/>
                  </a:lnTo>
                  <a:lnTo>
                    <a:pt x="186994" y="0"/>
                  </a:lnTo>
                  <a:lnTo>
                    <a:pt x="186996" y="4652"/>
                  </a:lnTo>
                  <a:lnTo>
                    <a:pt x="184351" y="9604"/>
                  </a:lnTo>
                  <a:lnTo>
                    <a:pt x="180860" y="15113"/>
                  </a:lnTo>
                  <a:lnTo>
                    <a:pt x="178895" y="24784"/>
                  </a:lnTo>
                  <a:lnTo>
                    <a:pt x="175470" y="62620"/>
                  </a:lnTo>
                  <a:lnTo>
                    <a:pt x="171014" y="80312"/>
                  </a:lnTo>
                  <a:lnTo>
                    <a:pt x="169302" y="123034"/>
                  </a:lnTo>
                  <a:lnTo>
                    <a:pt x="169148" y="166453"/>
                  </a:lnTo>
                  <a:lnTo>
                    <a:pt x="180162" y="207114"/>
                  </a:lnTo>
                  <a:lnTo>
                    <a:pt x="186997" y="2231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1" name="SMARTInkShape-36"/>
            <p:cNvSpPr/>
            <p:nvPr>
              <p:custDataLst>
                <p:tags r:id="rId127"/>
              </p:custDataLst>
            </p:nvPr>
          </p:nvSpPr>
          <p:spPr>
            <a:xfrm>
              <a:off x="2928938" y="5188548"/>
              <a:ext cx="116086" cy="186991"/>
            </a:xfrm>
            <a:custGeom>
              <a:avLst/>
              <a:gdLst/>
              <a:ahLst/>
              <a:cxnLst/>
              <a:rect l="0" t="0" r="0" b="0"/>
              <a:pathLst>
                <a:path w="116086" h="186991">
                  <a:moveTo>
                    <a:pt x="116085" y="17460"/>
                  </a:moveTo>
                  <a:lnTo>
                    <a:pt x="116085" y="17460"/>
                  </a:lnTo>
                  <a:lnTo>
                    <a:pt x="111345" y="17460"/>
                  </a:lnTo>
                  <a:lnTo>
                    <a:pt x="109949" y="16468"/>
                  </a:lnTo>
                  <a:lnTo>
                    <a:pt x="109018" y="14814"/>
                  </a:lnTo>
                  <a:lnTo>
                    <a:pt x="108397" y="12719"/>
                  </a:lnTo>
                  <a:lnTo>
                    <a:pt x="106991" y="11323"/>
                  </a:lnTo>
                  <a:lnTo>
                    <a:pt x="102783" y="9771"/>
                  </a:lnTo>
                  <a:lnTo>
                    <a:pt x="101264" y="8365"/>
                  </a:lnTo>
                  <a:lnTo>
                    <a:pt x="99576" y="4157"/>
                  </a:lnTo>
                  <a:lnTo>
                    <a:pt x="98134" y="2638"/>
                  </a:lnTo>
                  <a:lnTo>
                    <a:pt x="90656" y="0"/>
                  </a:lnTo>
                  <a:lnTo>
                    <a:pt x="84959" y="4459"/>
                  </a:lnTo>
                  <a:lnTo>
                    <a:pt x="82408" y="9367"/>
                  </a:lnTo>
                  <a:lnTo>
                    <a:pt x="80546" y="26463"/>
                  </a:lnTo>
                  <a:lnTo>
                    <a:pt x="80377" y="54918"/>
                  </a:lnTo>
                  <a:lnTo>
                    <a:pt x="95813" y="98011"/>
                  </a:lnTo>
                  <a:lnTo>
                    <a:pt x="100157" y="115741"/>
                  </a:lnTo>
                  <a:lnTo>
                    <a:pt x="114435" y="152621"/>
                  </a:lnTo>
                  <a:lnTo>
                    <a:pt x="116042" y="181999"/>
                  </a:lnTo>
                  <a:lnTo>
                    <a:pt x="115065" y="183707"/>
                  </a:lnTo>
                  <a:lnTo>
                    <a:pt x="113421" y="184846"/>
                  </a:lnTo>
                  <a:lnTo>
                    <a:pt x="108393" y="186674"/>
                  </a:lnTo>
                  <a:lnTo>
                    <a:pt x="102782" y="186990"/>
                  </a:lnTo>
                  <a:lnTo>
                    <a:pt x="90095" y="182344"/>
                  </a:lnTo>
                  <a:lnTo>
                    <a:pt x="47525" y="154350"/>
                  </a:lnTo>
                  <a:lnTo>
                    <a:pt x="18463" y="136189"/>
                  </a:lnTo>
                  <a:lnTo>
                    <a:pt x="12174" y="133728"/>
                  </a:lnTo>
                  <a:lnTo>
                    <a:pt x="0" y="1246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43" name="SMARTInkShape-37"/>
          <p:cNvSpPr/>
          <p:nvPr>
            <p:custDataLst>
              <p:tags r:id="rId1"/>
            </p:custDataLst>
          </p:nvPr>
        </p:nvSpPr>
        <p:spPr>
          <a:xfrm>
            <a:off x="1035844" y="5322094"/>
            <a:ext cx="125016" cy="8562"/>
          </a:xfrm>
          <a:custGeom>
            <a:avLst/>
            <a:gdLst/>
            <a:ahLst/>
            <a:cxnLst/>
            <a:rect l="0" t="0" r="0" b="0"/>
            <a:pathLst>
              <a:path w="125016" h="8562">
                <a:moveTo>
                  <a:pt x="0" y="0"/>
                </a:moveTo>
                <a:lnTo>
                  <a:pt x="0" y="0"/>
                </a:lnTo>
                <a:lnTo>
                  <a:pt x="12429" y="0"/>
                </a:lnTo>
                <a:lnTo>
                  <a:pt x="18091" y="2645"/>
                </a:lnTo>
                <a:lnTo>
                  <a:pt x="20991" y="4740"/>
                </a:lnTo>
                <a:lnTo>
                  <a:pt x="34552" y="7688"/>
                </a:lnTo>
                <a:lnTo>
                  <a:pt x="51138" y="8561"/>
                </a:lnTo>
                <a:lnTo>
                  <a:pt x="91108" y="1208"/>
                </a:lnTo>
                <a:lnTo>
                  <a:pt x="12501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68" name="SMARTInkShape-Group6"/>
          <p:cNvGrpSpPr/>
          <p:nvPr/>
        </p:nvGrpSpPr>
        <p:grpSpPr>
          <a:xfrm>
            <a:off x="928688" y="2214563"/>
            <a:ext cx="3303939" cy="464344"/>
            <a:chOff x="928688" y="2214563"/>
            <a:chExt cx="3303939" cy="464344"/>
          </a:xfrm>
        </p:grpSpPr>
        <p:sp>
          <p:nvSpPr>
            <p:cNvPr id="44" name="SMARTInkShape-38"/>
            <p:cNvSpPr/>
            <p:nvPr>
              <p:custDataLst>
                <p:tags r:id="rId82"/>
              </p:custDataLst>
            </p:nvPr>
          </p:nvSpPr>
          <p:spPr>
            <a:xfrm>
              <a:off x="1134070" y="2259211"/>
              <a:ext cx="160736" cy="401837"/>
            </a:xfrm>
            <a:custGeom>
              <a:avLst/>
              <a:gdLst/>
              <a:ahLst/>
              <a:cxnLst/>
              <a:rect l="0" t="0" r="0" b="0"/>
              <a:pathLst>
                <a:path w="160736" h="401837">
                  <a:moveTo>
                    <a:pt x="160735" y="0"/>
                  </a:moveTo>
                  <a:lnTo>
                    <a:pt x="160735" y="0"/>
                  </a:lnTo>
                  <a:lnTo>
                    <a:pt x="151837" y="0"/>
                  </a:lnTo>
                  <a:lnTo>
                    <a:pt x="151808" y="12429"/>
                  </a:lnTo>
                  <a:lnTo>
                    <a:pt x="133713" y="56477"/>
                  </a:lnTo>
                  <a:lnTo>
                    <a:pt x="116066" y="100343"/>
                  </a:lnTo>
                  <a:lnTo>
                    <a:pt x="109797" y="125643"/>
                  </a:lnTo>
                  <a:lnTo>
                    <a:pt x="106346" y="143154"/>
                  </a:lnTo>
                  <a:lnTo>
                    <a:pt x="87194" y="187560"/>
                  </a:lnTo>
                  <a:lnTo>
                    <a:pt x="71553" y="225109"/>
                  </a:lnTo>
                  <a:lnTo>
                    <a:pt x="56570" y="267144"/>
                  </a:lnTo>
                  <a:lnTo>
                    <a:pt x="41674" y="304883"/>
                  </a:lnTo>
                  <a:lnTo>
                    <a:pt x="23813" y="344870"/>
                  </a:lnTo>
                  <a:lnTo>
                    <a:pt x="15998" y="365279"/>
                  </a:lnTo>
                  <a:lnTo>
                    <a:pt x="12071" y="371698"/>
                  </a:lnTo>
                  <a:lnTo>
                    <a:pt x="8869" y="380889"/>
                  </a:lnTo>
                  <a:lnTo>
                    <a:pt x="1364" y="391128"/>
                  </a:lnTo>
                  <a:lnTo>
                    <a:pt x="36" y="401422"/>
                  </a:lnTo>
                  <a:lnTo>
                    <a:pt x="7" y="396609"/>
                  </a:lnTo>
                  <a:lnTo>
                    <a:pt x="0" y="40183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SMARTInkShape-39"/>
            <p:cNvSpPr/>
            <p:nvPr>
              <p:custDataLst>
                <p:tags r:id="rId83"/>
              </p:custDataLst>
            </p:nvPr>
          </p:nvSpPr>
          <p:spPr>
            <a:xfrm>
              <a:off x="1250156" y="2214563"/>
              <a:ext cx="107158" cy="464344"/>
            </a:xfrm>
            <a:custGeom>
              <a:avLst/>
              <a:gdLst/>
              <a:ahLst/>
              <a:cxnLst/>
              <a:rect l="0" t="0" r="0" b="0"/>
              <a:pathLst>
                <a:path w="107158" h="464344">
                  <a:moveTo>
                    <a:pt x="0" y="0"/>
                  </a:moveTo>
                  <a:lnTo>
                    <a:pt x="0" y="0"/>
                  </a:lnTo>
                  <a:lnTo>
                    <a:pt x="0" y="13302"/>
                  </a:lnTo>
                  <a:lnTo>
                    <a:pt x="2646" y="18479"/>
                  </a:lnTo>
                  <a:lnTo>
                    <a:pt x="4741" y="21249"/>
                  </a:lnTo>
                  <a:lnTo>
                    <a:pt x="7068" y="29618"/>
                  </a:lnTo>
                  <a:lnTo>
                    <a:pt x="11024" y="45486"/>
                  </a:lnTo>
                  <a:lnTo>
                    <a:pt x="24328" y="83086"/>
                  </a:lnTo>
                  <a:lnTo>
                    <a:pt x="28706" y="105316"/>
                  </a:lnTo>
                  <a:lnTo>
                    <a:pt x="33641" y="127116"/>
                  </a:lnTo>
                  <a:lnTo>
                    <a:pt x="42575" y="169940"/>
                  </a:lnTo>
                  <a:lnTo>
                    <a:pt x="53757" y="208083"/>
                  </a:lnTo>
                  <a:lnTo>
                    <a:pt x="60779" y="248800"/>
                  </a:lnTo>
                  <a:lnTo>
                    <a:pt x="69296" y="285506"/>
                  </a:lnTo>
                  <a:lnTo>
                    <a:pt x="77887" y="321420"/>
                  </a:lnTo>
                  <a:lnTo>
                    <a:pt x="82278" y="345597"/>
                  </a:lnTo>
                  <a:lnTo>
                    <a:pt x="87217" y="367974"/>
                  </a:lnTo>
                  <a:lnTo>
                    <a:pt x="91327" y="390810"/>
                  </a:lnTo>
                  <a:lnTo>
                    <a:pt x="105115" y="435405"/>
                  </a:lnTo>
                  <a:lnTo>
                    <a:pt x="107157" y="4643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SMARTInkShape-40"/>
            <p:cNvSpPr/>
            <p:nvPr>
              <p:custDataLst>
                <p:tags r:id="rId84"/>
              </p:custDataLst>
            </p:nvPr>
          </p:nvSpPr>
          <p:spPr>
            <a:xfrm>
              <a:off x="1187649" y="2482453"/>
              <a:ext cx="151805" cy="17861"/>
            </a:xfrm>
            <a:custGeom>
              <a:avLst/>
              <a:gdLst/>
              <a:ahLst/>
              <a:cxnLst/>
              <a:rect l="0" t="0" r="0" b="0"/>
              <a:pathLst>
                <a:path w="151805" h="17861">
                  <a:moveTo>
                    <a:pt x="0" y="17860"/>
                  </a:moveTo>
                  <a:lnTo>
                    <a:pt x="0" y="17860"/>
                  </a:lnTo>
                  <a:lnTo>
                    <a:pt x="4740" y="13119"/>
                  </a:lnTo>
                  <a:lnTo>
                    <a:pt x="9713" y="10792"/>
                  </a:lnTo>
                  <a:lnTo>
                    <a:pt x="49928" y="9039"/>
                  </a:lnTo>
                  <a:lnTo>
                    <a:pt x="89992" y="1876"/>
                  </a:lnTo>
                  <a:lnTo>
                    <a:pt x="133222" y="165"/>
                  </a:lnTo>
                  <a:lnTo>
                    <a:pt x="15180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SMARTInkShape-41"/>
            <p:cNvSpPr/>
            <p:nvPr>
              <p:custDataLst>
                <p:tags r:id="rId85"/>
              </p:custDataLst>
            </p:nvPr>
          </p:nvSpPr>
          <p:spPr>
            <a:xfrm>
              <a:off x="1437726" y="2375311"/>
              <a:ext cx="142830" cy="250001"/>
            </a:xfrm>
            <a:custGeom>
              <a:avLst/>
              <a:gdLst/>
              <a:ahLst/>
              <a:cxnLst/>
              <a:rect l="0" t="0" r="0" b="0"/>
              <a:pathLst>
                <a:path w="142830" h="250001">
                  <a:moveTo>
                    <a:pt x="124970" y="142861"/>
                  </a:moveTo>
                  <a:lnTo>
                    <a:pt x="124970" y="142861"/>
                  </a:lnTo>
                  <a:lnTo>
                    <a:pt x="109738" y="128622"/>
                  </a:lnTo>
                  <a:lnTo>
                    <a:pt x="98111" y="123071"/>
                  </a:lnTo>
                  <a:lnTo>
                    <a:pt x="92197" y="119182"/>
                  </a:lnTo>
                  <a:lnTo>
                    <a:pt x="83288" y="116001"/>
                  </a:lnTo>
                  <a:lnTo>
                    <a:pt x="77340" y="111741"/>
                  </a:lnTo>
                  <a:lnTo>
                    <a:pt x="74365" y="111200"/>
                  </a:lnTo>
                  <a:lnTo>
                    <a:pt x="71389" y="111832"/>
                  </a:lnTo>
                  <a:lnTo>
                    <a:pt x="64445" y="114187"/>
                  </a:lnTo>
                  <a:lnTo>
                    <a:pt x="42867" y="115824"/>
                  </a:lnTo>
                  <a:lnTo>
                    <a:pt x="39477" y="117891"/>
                  </a:lnTo>
                  <a:lnTo>
                    <a:pt x="8898" y="154339"/>
                  </a:lnTo>
                  <a:lnTo>
                    <a:pt x="3929" y="164829"/>
                  </a:lnTo>
                  <a:lnTo>
                    <a:pt x="109" y="206626"/>
                  </a:lnTo>
                  <a:lnTo>
                    <a:pt x="0" y="216765"/>
                  </a:lnTo>
                  <a:lnTo>
                    <a:pt x="4708" y="230794"/>
                  </a:lnTo>
                  <a:lnTo>
                    <a:pt x="12387" y="242778"/>
                  </a:lnTo>
                  <a:lnTo>
                    <a:pt x="18047" y="246799"/>
                  </a:lnTo>
                  <a:lnTo>
                    <a:pt x="26812" y="249064"/>
                  </a:lnTo>
                  <a:lnTo>
                    <a:pt x="65072" y="250000"/>
                  </a:lnTo>
                  <a:lnTo>
                    <a:pt x="71228" y="247364"/>
                  </a:lnTo>
                  <a:lnTo>
                    <a:pt x="74259" y="245272"/>
                  </a:lnTo>
                  <a:lnTo>
                    <a:pt x="86253" y="227656"/>
                  </a:lnTo>
                  <a:lnTo>
                    <a:pt x="107109" y="187420"/>
                  </a:lnTo>
                  <a:lnTo>
                    <a:pt x="112070" y="174571"/>
                  </a:lnTo>
                  <a:lnTo>
                    <a:pt x="120258" y="133403"/>
                  </a:lnTo>
                  <a:lnTo>
                    <a:pt x="124349" y="89213"/>
                  </a:lnTo>
                  <a:lnTo>
                    <a:pt x="123702" y="72385"/>
                  </a:lnTo>
                  <a:lnTo>
                    <a:pt x="116397" y="28664"/>
                  </a:lnTo>
                  <a:lnTo>
                    <a:pt x="116071" y="6366"/>
                  </a:lnTo>
                  <a:lnTo>
                    <a:pt x="115068" y="4239"/>
                  </a:lnTo>
                  <a:lnTo>
                    <a:pt x="113408" y="2821"/>
                  </a:lnTo>
                  <a:lnTo>
                    <a:pt x="107219" y="35"/>
                  </a:lnTo>
                  <a:lnTo>
                    <a:pt x="111883" y="0"/>
                  </a:lnTo>
                  <a:lnTo>
                    <a:pt x="113268" y="1980"/>
                  </a:lnTo>
                  <a:lnTo>
                    <a:pt x="115492" y="19415"/>
                  </a:lnTo>
                  <a:lnTo>
                    <a:pt x="116008" y="59609"/>
                  </a:lnTo>
                  <a:lnTo>
                    <a:pt x="116035" y="99008"/>
                  </a:lnTo>
                  <a:lnTo>
                    <a:pt x="117030" y="115433"/>
                  </a:lnTo>
                  <a:lnTo>
                    <a:pt x="123728" y="153078"/>
                  </a:lnTo>
                  <a:lnTo>
                    <a:pt x="133991" y="193005"/>
                  </a:lnTo>
                  <a:lnTo>
                    <a:pt x="142829" y="22322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SMARTInkShape-42"/>
            <p:cNvSpPr/>
            <p:nvPr>
              <p:custDataLst>
                <p:tags r:id="rId86"/>
              </p:custDataLst>
            </p:nvPr>
          </p:nvSpPr>
          <p:spPr>
            <a:xfrm>
              <a:off x="1625312" y="2465011"/>
              <a:ext cx="142767" cy="133529"/>
            </a:xfrm>
            <a:custGeom>
              <a:avLst/>
              <a:gdLst/>
              <a:ahLst/>
              <a:cxnLst/>
              <a:rect l="0" t="0" r="0" b="0"/>
              <a:pathLst>
                <a:path w="142767" h="133529">
                  <a:moveTo>
                    <a:pt x="8821" y="26372"/>
                  </a:moveTo>
                  <a:lnTo>
                    <a:pt x="8821" y="26372"/>
                  </a:lnTo>
                  <a:lnTo>
                    <a:pt x="8821" y="31112"/>
                  </a:lnTo>
                  <a:lnTo>
                    <a:pt x="719" y="59382"/>
                  </a:lnTo>
                  <a:lnTo>
                    <a:pt x="0" y="86330"/>
                  </a:lnTo>
                  <a:lnTo>
                    <a:pt x="2586" y="95353"/>
                  </a:lnTo>
                  <a:lnTo>
                    <a:pt x="6050" y="102671"/>
                  </a:lnTo>
                  <a:lnTo>
                    <a:pt x="8992" y="112369"/>
                  </a:lnTo>
                  <a:lnTo>
                    <a:pt x="21142" y="127532"/>
                  </a:lnTo>
                  <a:lnTo>
                    <a:pt x="26864" y="130863"/>
                  </a:lnTo>
                  <a:lnTo>
                    <a:pt x="38623" y="133002"/>
                  </a:lnTo>
                  <a:lnTo>
                    <a:pt x="47527" y="133372"/>
                  </a:lnTo>
                  <a:lnTo>
                    <a:pt x="53474" y="130813"/>
                  </a:lnTo>
                  <a:lnTo>
                    <a:pt x="83419" y="108617"/>
                  </a:lnTo>
                  <a:lnTo>
                    <a:pt x="93322" y="94618"/>
                  </a:lnTo>
                  <a:lnTo>
                    <a:pt x="110360" y="55723"/>
                  </a:lnTo>
                  <a:lnTo>
                    <a:pt x="114867" y="33235"/>
                  </a:lnTo>
                  <a:lnTo>
                    <a:pt x="115831" y="14977"/>
                  </a:lnTo>
                  <a:lnTo>
                    <a:pt x="116872" y="12822"/>
                  </a:lnTo>
                  <a:lnTo>
                    <a:pt x="118558" y="11386"/>
                  </a:lnTo>
                  <a:lnTo>
                    <a:pt x="120674" y="10428"/>
                  </a:lnTo>
                  <a:lnTo>
                    <a:pt x="122085" y="8797"/>
                  </a:lnTo>
                  <a:lnTo>
                    <a:pt x="124797" y="0"/>
                  </a:lnTo>
                  <a:lnTo>
                    <a:pt x="124907" y="39537"/>
                  </a:lnTo>
                  <a:lnTo>
                    <a:pt x="124907" y="81211"/>
                  </a:lnTo>
                  <a:lnTo>
                    <a:pt x="133764" y="124333"/>
                  </a:lnTo>
                  <a:lnTo>
                    <a:pt x="133804" y="128780"/>
                  </a:lnTo>
                  <a:lnTo>
                    <a:pt x="134807" y="130363"/>
                  </a:lnTo>
                  <a:lnTo>
                    <a:pt x="136468" y="131418"/>
                  </a:lnTo>
                  <a:lnTo>
                    <a:pt x="142766" y="13352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SMARTInkShape-43"/>
            <p:cNvSpPr/>
            <p:nvPr>
              <p:custDataLst>
                <p:tags r:id="rId87"/>
              </p:custDataLst>
            </p:nvPr>
          </p:nvSpPr>
          <p:spPr>
            <a:xfrm>
              <a:off x="1857378" y="2330648"/>
              <a:ext cx="8928" cy="285751"/>
            </a:xfrm>
            <a:custGeom>
              <a:avLst/>
              <a:gdLst/>
              <a:ahLst/>
              <a:cxnLst/>
              <a:rect l="0" t="0" r="0" b="0"/>
              <a:pathLst>
                <a:path w="8928" h="285751">
                  <a:moveTo>
                    <a:pt x="8927" y="0"/>
                  </a:moveTo>
                  <a:lnTo>
                    <a:pt x="8927" y="0"/>
                  </a:lnTo>
                  <a:lnTo>
                    <a:pt x="8927" y="42241"/>
                  </a:lnTo>
                  <a:lnTo>
                    <a:pt x="8927" y="85129"/>
                  </a:lnTo>
                  <a:lnTo>
                    <a:pt x="8927" y="125643"/>
                  </a:lnTo>
                  <a:lnTo>
                    <a:pt x="7935" y="142162"/>
                  </a:lnTo>
                  <a:lnTo>
                    <a:pt x="1238" y="179872"/>
                  </a:lnTo>
                  <a:lnTo>
                    <a:pt x="106" y="219856"/>
                  </a:lnTo>
                  <a:lnTo>
                    <a:pt x="0" y="261405"/>
                  </a:lnTo>
                  <a:lnTo>
                    <a:pt x="2644" y="267654"/>
                  </a:lnTo>
                  <a:lnTo>
                    <a:pt x="6135" y="273739"/>
                  </a:lnTo>
                  <a:lnTo>
                    <a:pt x="8927" y="2857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SMARTInkShape-44"/>
            <p:cNvSpPr/>
            <p:nvPr>
              <p:custDataLst>
                <p:tags r:id="rId88"/>
              </p:custDataLst>
            </p:nvPr>
          </p:nvSpPr>
          <p:spPr>
            <a:xfrm>
              <a:off x="1983630" y="2339578"/>
              <a:ext cx="123777" cy="258438"/>
            </a:xfrm>
            <a:custGeom>
              <a:avLst/>
              <a:gdLst/>
              <a:ahLst/>
              <a:cxnLst/>
              <a:rect l="0" t="0" r="0" b="0"/>
              <a:pathLst>
                <a:path w="123777" h="258438">
                  <a:moveTo>
                    <a:pt x="16620" y="0"/>
                  </a:moveTo>
                  <a:lnTo>
                    <a:pt x="16620" y="0"/>
                  </a:lnTo>
                  <a:lnTo>
                    <a:pt x="15628" y="37354"/>
                  </a:lnTo>
                  <a:lnTo>
                    <a:pt x="8518" y="75289"/>
                  </a:lnTo>
                  <a:lnTo>
                    <a:pt x="7799" y="116593"/>
                  </a:lnTo>
                  <a:lnTo>
                    <a:pt x="637" y="153733"/>
                  </a:lnTo>
                  <a:lnTo>
                    <a:pt x="0" y="189578"/>
                  </a:lnTo>
                  <a:lnTo>
                    <a:pt x="7877" y="219009"/>
                  </a:lnTo>
                  <a:lnTo>
                    <a:pt x="20013" y="234983"/>
                  </a:lnTo>
                  <a:lnTo>
                    <a:pt x="37493" y="252993"/>
                  </a:lnTo>
                  <a:lnTo>
                    <a:pt x="43425" y="256309"/>
                  </a:lnTo>
                  <a:lnTo>
                    <a:pt x="55319" y="258437"/>
                  </a:lnTo>
                  <a:lnTo>
                    <a:pt x="74351" y="251728"/>
                  </a:lnTo>
                  <a:lnTo>
                    <a:pt x="114635" y="230288"/>
                  </a:lnTo>
                  <a:lnTo>
                    <a:pt x="123776" y="2232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SMARTInkShape-45"/>
            <p:cNvSpPr/>
            <p:nvPr>
              <p:custDataLst>
                <p:tags r:id="rId89"/>
              </p:custDataLst>
            </p:nvPr>
          </p:nvSpPr>
          <p:spPr>
            <a:xfrm>
              <a:off x="1982391" y="2402086"/>
              <a:ext cx="98227" cy="26790"/>
            </a:xfrm>
            <a:custGeom>
              <a:avLst/>
              <a:gdLst/>
              <a:ahLst/>
              <a:cxnLst/>
              <a:rect l="0" t="0" r="0" b="0"/>
              <a:pathLst>
                <a:path w="98227" h="26790">
                  <a:moveTo>
                    <a:pt x="0" y="26789"/>
                  </a:moveTo>
                  <a:lnTo>
                    <a:pt x="0" y="26789"/>
                  </a:lnTo>
                  <a:lnTo>
                    <a:pt x="0" y="22048"/>
                  </a:lnTo>
                  <a:lnTo>
                    <a:pt x="992" y="20652"/>
                  </a:lnTo>
                  <a:lnTo>
                    <a:pt x="2646" y="19721"/>
                  </a:lnTo>
                  <a:lnTo>
                    <a:pt x="40139" y="8837"/>
                  </a:lnTo>
                  <a:lnTo>
                    <a:pt x="81563" y="906"/>
                  </a:lnTo>
                  <a:lnTo>
                    <a:pt x="9822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SMARTInkShape-46"/>
            <p:cNvSpPr/>
            <p:nvPr>
              <p:custDataLst>
                <p:tags r:id="rId90"/>
              </p:custDataLst>
            </p:nvPr>
          </p:nvSpPr>
          <p:spPr>
            <a:xfrm>
              <a:off x="2259853" y="2384227"/>
              <a:ext cx="133304" cy="196454"/>
            </a:xfrm>
            <a:custGeom>
              <a:avLst/>
              <a:gdLst/>
              <a:ahLst/>
              <a:cxnLst/>
              <a:rect l="0" t="0" r="0" b="0"/>
              <a:pathLst>
                <a:path w="133304" h="196454">
                  <a:moveTo>
                    <a:pt x="133303" y="0"/>
                  </a:moveTo>
                  <a:lnTo>
                    <a:pt x="133303" y="0"/>
                  </a:lnTo>
                  <a:lnTo>
                    <a:pt x="94566" y="992"/>
                  </a:lnTo>
                  <a:lnTo>
                    <a:pt x="67893" y="15231"/>
                  </a:lnTo>
                  <a:lnTo>
                    <a:pt x="45621" y="34552"/>
                  </a:lnTo>
                  <a:lnTo>
                    <a:pt x="14326" y="74519"/>
                  </a:lnTo>
                  <a:lnTo>
                    <a:pt x="4234" y="92304"/>
                  </a:lnTo>
                  <a:lnTo>
                    <a:pt x="0" y="122043"/>
                  </a:lnTo>
                  <a:lnTo>
                    <a:pt x="477" y="144860"/>
                  </a:lnTo>
                  <a:lnTo>
                    <a:pt x="11804" y="167928"/>
                  </a:lnTo>
                  <a:lnTo>
                    <a:pt x="20103" y="176499"/>
                  </a:lnTo>
                  <a:lnTo>
                    <a:pt x="43476" y="193623"/>
                  </a:lnTo>
                  <a:lnTo>
                    <a:pt x="52936" y="19645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3" name="SMARTInkShape-47"/>
            <p:cNvSpPr/>
            <p:nvPr>
              <p:custDataLst>
                <p:tags r:id="rId91"/>
              </p:custDataLst>
            </p:nvPr>
          </p:nvSpPr>
          <p:spPr>
            <a:xfrm>
              <a:off x="2411548" y="2428875"/>
              <a:ext cx="124437" cy="124214"/>
            </a:xfrm>
            <a:custGeom>
              <a:avLst/>
              <a:gdLst/>
              <a:ahLst/>
              <a:cxnLst/>
              <a:rect l="0" t="0" r="0" b="0"/>
              <a:pathLst>
                <a:path w="124437" h="124214">
                  <a:moveTo>
                    <a:pt x="88765" y="8930"/>
                  </a:moveTo>
                  <a:lnTo>
                    <a:pt x="88765" y="8930"/>
                  </a:lnTo>
                  <a:lnTo>
                    <a:pt x="80203" y="368"/>
                  </a:lnTo>
                  <a:lnTo>
                    <a:pt x="75203" y="109"/>
                  </a:lnTo>
                  <a:lnTo>
                    <a:pt x="70170" y="2694"/>
                  </a:lnTo>
                  <a:lnTo>
                    <a:pt x="64625" y="6158"/>
                  </a:lnTo>
                  <a:lnTo>
                    <a:pt x="55925" y="9101"/>
                  </a:lnTo>
                  <a:lnTo>
                    <a:pt x="36386" y="25991"/>
                  </a:lnTo>
                  <a:lnTo>
                    <a:pt x="5529" y="69759"/>
                  </a:lnTo>
                  <a:lnTo>
                    <a:pt x="1264" y="86705"/>
                  </a:lnTo>
                  <a:lnTo>
                    <a:pt x="0" y="99553"/>
                  </a:lnTo>
                  <a:lnTo>
                    <a:pt x="2350" y="106423"/>
                  </a:lnTo>
                  <a:lnTo>
                    <a:pt x="11943" y="118918"/>
                  </a:lnTo>
                  <a:lnTo>
                    <a:pt x="17580" y="122305"/>
                  </a:lnTo>
                  <a:lnTo>
                    <a:pt x="28977" y="124213"/>
                  </a:lnTo>
                  <a:lnTo>
                    <a:pt x="56381" y="123918"/>
                  </a:lnTo>
                  <a:lnTo>
                    <a:pt x="95069" y="113985"/>
                  </a:lnTo>
                  <a:lnTo>
                    <a:pt x="98921" y="111709"/>
                  </a:lnTo>
                  <a:lnTo>
                    <a:pt x="118377" y="87438"/>
                  </a:lnTo>
                  <a:lnTo>
                    <a:pt x="121769" y="78218"/>
                  </a:lnTo>
                  <a:lnTo>
                    <a:pt x="124436" y="34101"/>
                  </a:lnTo>
                  <a:lnTo>
                    <a:pt x="121817" y="27393"/>
                  </a:lnTo>
                  <a:lnTo>
                    <a:pt x="118337" y="21104"/>
                  </a:lnTo>
                  <a:lnTo>
                    <a:pt x="116791" y="15002"/>
                  </a:lnTo>
                  <a:lnTo>
                    <a:pt x="115386" y="12978"/>
                  </a:lnTo>
                  <a:lnTo>
                    <a:pt x="113458" y="11629"/>
                  </a:lnTo>
                  <a:lnTo>
                    <a:pt x="111180" y="10729"/>
                  </a:lnTo>
                  <a:lnTo>
                    <a:pt x="109661" y="9137"/>
                  </a:lnTo>
                  <a:lnTo>
                    <a:pt x="10662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4" name="SMARTInkShape-48"/>
            <p:cNvSpPr/>
            <p:nvPr>
              <p:custDataLst>
                <p:tags r:id="rId92"/>
              </p:custDataLst>
            </p:nvPr>
          </p:nvSpPr>
          <p:spPr>
            <a:xfrm>
              <a:off x="2598703" y="2312789"/>
              <a:ext cx="17696" cy="276821"/>
            </a:xfrm>
            <a:custGeom>
              <a:avLst/>
              <a:gdLst/>
              <a:ahLst/>
              <a:cxnLst/>
              <a:rect l="0" t="0" r="0" b="0"/>
              <a:pathLst>
                <a:path w="17696" h="276821">
                  <a:moveTo>
                    <a:pt x="17695" y="0"/>
                  </a:moveTo>
                  <a:lnTo>
                    <a:pt x="17695" y="0"/>
                  </a:lnTo>
                  <a:lnTo>
                    <a:pt x="17695" y="12429"/>
                  </a:lnTo>
                  <a:lnTo>
                    <a:pt x="9317" y="56477"/>
                  </a:lnTo>
                  <a:lnTo>
                    <a:pt x="8814" y="100343"/>
                  </a:lnTo>
                  <a:lnTo>
                    <a:pt x="7780" y="143154"/>
                  </a:lnTo>
                  <a:lnTo>
                    <a:pt x="1078" y="182820"/>
                  </a:lnTo>
                  <a:lnTo>
                    <a:pt x="0" y="221153"/>
                  </a:lnTo>
                  <a:lnTo>
                    <a:pt x="834" y="261691"/>
                  </a:lnTo>
                  <a:lnTo>
                    <a:pt x="8766" y="2768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 name="SMARTInkShape-49"/>
            <p:cNvSpPr/>
            <p:nvPr>
              <p:custDataLst>
                <p:tags r:id="rId93"/>
              </p:custDataLst>
            </p:nvPr>
          </p:nvSpPr>
          <p:spPr>
            <a:xfrm>
              <a:off x="2679439" y="2405973"/>
              <a:ext cx="124480" cy="138834"/>
            </a:xfrm>
            <a:custGeom>
              <a:avLst/>
              <a:gdLst/>
              <a:ahLst/>
              <a:cxnLst/>
              <a:rect l="0" t="0" r="0" b="0"/>
              <a:pathLst>
                <a:path w="124480" h="138834">
                  <a:moveTo>
                    <a:pt x="88764" y="40761"/>
                  </a:moveTo>
                  <a:lnTo>
                    <a:pt x="88764" y="40761"/>
                  </a:lnTo>
                  <a:lnTo>
                    <a:pt x="93505" y="36021"/>
                  </a:lnTo>
                  <a:lnTo>
                    <a:pt x="95832" y="31048"/>
                  </a:lnTo>
                  <a:lnTo>
                    <a:pt x="97662" y="6793"/>
                  </a:lnTo>
                  <a:lnTo>
                    <a:pt x="96680" y="6209"/>
                  </a:lnTo>
                  <a:lnTo>
                    <a:pt x="92944" y="5561"/>
                  </a:lnTo>
                  <a:lnTo>
                    <a:pt x="91551" y="4396"/>
                  </a:lnTo>
                  <a:lnTo>
                    <a:pt x="90003" y="456"/>
                  </a:lnTo>
                  <a:lnTo>
                    <a:pt x="88597" y="0"/>
                  </a:lnTo>
                  <a:lnTo>
                    <a:pt x="86669" y="689"/>
                  </a:lnTo>
                  <a:lnTo>
                    <a:pt x="84391" y="2140"/>
                  </a:lnTo>
                  <a:lnTo>
                    <a:pt x="63653" y="7306"/>
                  </a:lnTo>
                  <a:lnTo>
                    <a:pt x="32091" y="29936"/>
                  </a:lnTo>
                  <a:lnTo>
                    <a:pt x="5532" y="65973"/>
                  </a:lnTo>
                  <a:lnTo>
                    <a:pt x="1264" y="82848"/>
                  </a:lnTo>
                  <a:lnTo>
                    <a:pt x="0" y="95675"/>
                  </a:lnTo>
                  <a:lnTo>
                    <a:pt x="2350" y="102540"/>
                  </a:lnTo>
                  <a:lnTo>
                    <a:pt x="5709" y="108898"/>
                  </a:lnTo>
                  <a:lnTo>
                    <a:pt x="8593" y="118056"/>
                  </a:lnTo>
                  <a:lnTo>
                    <a:pt x="20721" y="133022"/>
                  </a:lnTo>
                  <a:lnTo>
                    <a:pt x="29088" y="136336"/>
                  </a:lnTo>
                  <a:lnTo>
                    <a:pt x="60406" y="138833"/>
                  </a:lnTo>
                  <a:lnTo>
                    <a:pt x="68884" y="136273"/>
                  </a:lnTo>
                  <a:lnTo>
                    <a:pt x="85522" y="123748"/>
                  </a:lnTo>
                  <a:lnTo>
                    <a:pt x="103624" y="105222"/>
                  </a:lnTo>
                  <a:lnTo>
                    <a:pt x="118527" y="78930"/>
                  </a:lnTo>
                  <a:lnTo>
                    <a:pt x="123307" y="56532"/>
                  </a:lnTo>
                  <a:lnTo>
                    <a:pt x="124479" y="18697"/>
                  </a:lnTo>
                  <a:lnTo>
                    <a:pt x="123488" y="17123"/>
                  </a:lnTo>
                  <a:lnTo>
                    <a:pt x="121835" y="16073"/>
                  </a:lnTo>
                  <a:lnTo>
                    <a:pt x="115553" y="139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 name="SMARTInkShape-50"/>
            <p:cNvSpPr/>
            <p:nvPr>
              <p:custDataLst>
                <p:tags r:id="rId94"/>
              </p:custDataLst>
            </p:nvPr>
          </p:nvSpPr>
          <p:spPr>
            <a:xfrm>
              <a:off x="2848938" y="2411021"/>
              <a:ext cx="97860" cy="107115"/>
            </a:xfrm>
            <a:custGeom>
              <a:avLst/>
              <a:gdLst/>
              <a:ahLst/>
              <a:cxnLst/>
              <a:rect l="0" t="0" r="0" b="0"/>
              <a:pathLst>
                <a:path w="97860" h="107115">
                  <a:moveTo>
                    <a:pt x="8562" y="8924"/>
                  </a:moveTo>
                  <a:lnTo>
                    <a:pt x="8562" y="8924"/>
                  </a:lnTo>
                  <a:lnTo>
                    <a:pt x="8562" y="34914"/>
                  </a:lnTo>
                  <a:lnTo>
                    <a:pt x="5916" y="42965"/>
                  </a:lnTo>
                  <a:lnTo>
                    <a:pt x="2425" y="49850"/>
                  </a:lnTo>
                  <a:lnTo>
                    <a:pt x="184" y="65001"/>
                  </a:lnTo>
                  <a:lnTo>
                    <a:pt x="0" y="70121"/>
                  </a:lnTo>
                  <a:lnTo>
                    <a:pt x="2441" y="78457"/>
                  </a:lnTo>
                  <a:lnTo>
                    <a:pt x="5842" y="85468"/>
                  </a:lnTo>
                  <a:lnTo>
                    <a:pt x="7353" y="91892"/>
                  </a:lnTo>
                  <a:lnTo>
                    <a:pt x="8748" y="94001"/>
                  </a:lnTo>
                  <a:lnTo>
                    <a:pt x="10671" y="95408"/>
                  </a:lnTo>
                  <a:lnTo>
                    <a:pt x="12944" y="96346"/>
                  </a:lnTo>
                  <a:lnTo>
                    <a:pt x="14460" y="97963"/>
                  </a:lnTo>
                  <a:lnTo>
                    <a:pt x="16144" y="102406"/>
                  </a:lnTo>
                  <a:lnTo>
                    <a:pt x="17585" y="103988"/>
                  </a:lnTo>
                  <a:lnTo>
                    <a:pt x="21833" y="105745"/>
                  </a:lnTo>
                  <a:lnTo>
                    <a:pt x="47293" y="107114"/>
                  </a:lnTo>
                  <a:lnTo>
                    <a:pt x="53226" y="104489"/>
                  </a:lnTo>
                  <a:lnTo>
                    <a:pt x="65120" y="94719"/>
                  </a:lnTo>
                  <a:lnTo>
                    <a:pt x="68425" y="86412"/>
                  </a:lnTo>
                  <a:lnTo>
                    <a:pt x="75288" y="64910"/>
                  </a:lnTo>
                  <a:lnTo>
                    <a:pt x="85206" y="47691"/>
                  </a:lnTo>
                  <a:lnTo>
                    <a:pt x="97243" y="3374"/>
                  </a:lnTo>
                  <a:lnTo>
                    <a:pt x="97858" y="0"/>
                  </a:lnTo>
                  <a:lnTo>
                    <a:pt x="97859" y="41862"/>
                  </a:lnTo>
                  <a:lnTo>
                    <a:pt x="97859" y="8036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 name="SMARTInkShape-51"/>
            <p:cNvSpPr/>
            <p:nvPr>
              <p:custDataLst>
                <p:tags r:id="rId95"/>
              </p:custDataLst>
            </p:nvPr>
          </p:nvSpPr>
          <p:spPr>
            <a:xfrm>
              <a:off x="3018234" y="2366367"/>
              <a:ext cx="35720" cy="125017"/>
            </a:xfrm>
            <a:custGeom>
              <a:avLst/>
              <a:gdLst/>
              <a:ahLst/>
              <a:cxnLst/>
              <a:rect l="0" t="0" r="0" b="0"/>
              <a:pathLst>
                <a:path w="35720" h="125017">
                  <a:moveTo>
                    <a:pt x="0" y="125016"/>
                  </a:moveTo>
                  <a:lnTo>
                    <a:pt x="0" y="125016"/>
                  </a:lnTo>
                  <a:lnTo>
                    <a:pt x="0" y="89514"/>
                  </a:lnTo>
                  <a:lnTo>
                    <a:pt x="2646" y="81786"/>
                  </a:lnTo>
                  <a:lnTo>
                    <a:pt x="6137" y="75045"/>
                  </a:lnTo>
                  <a:lnTo>
                    <a:pt x="8103" y="64679"/>
                  </a:lnTo>
                  <a:lnTo>
                    <a:pt x="9677" y="50473"/>
                  </a:lnTo>
                  <a:lnTo>
                    <a:pt x="19939" y="26956"/>
                  </a:lnTo>
                  <a:lnTo>
                    <a:pt x="32024" y="11928"/>
                  </a:lnTo>
                  <a:lnTo>
                    <a:pt x="3571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SMARTInkShape-52"/>
            <p:cNvSpPr/>
            <p:nvPr>
              <p:custDataLst>
                <p:tags r:id="rId96"/>
              </p:custDataLst>
            </p:nvPr>
          </p:nvSpPr>
          <p:spPr>
            <a:xfrm>
              <a:off x="3134320" y="2393156"/>
              <a:ext cx="8931" cy="107158"/>
            </a:xfrm>
            <a:custGeom>
              <a:avLst/>
              <a:gdLst/>
              <a:ahLst/>
              <a:cxnLst/>
              <a:rect l="0" t="0" r="0" b="0"/>
              <a:pathLst>
                <a:path w="8931" h="107158">
                  <a:moveTo>
                    <a:pt x="8930" y="0"/>
                  </a:moveTo>
                  <a:lnTo>
                    <a:pt x="8930" y="0"/>
                  </a:lnTo>
                  <a:lnTo>
                    <a:pt x="4190" y="0"/>
                  </a:lnTo>
                  <a:lnTo>
                    <a:pt x="2793" y="992"/>
                  </a:lnTo>
                  <a:lnTo>
                    <a:pt x="1862" y="2646"/>
                  </a:lnTo>
                  <a:lnTo>
                    <a:pt x="368" y="12429"/>
                  </a:lnTo>
                  <a:lnTo>
                    <a:pt x="4" y="55679"/>
                  </a:lnTo>
                  <a:lnTo>
                    <a:pt x="0" y="92155"/>
                  </a:lnTo>
                  <a:lnTo>
                    <a:pt x="2646" y="98174"/>
                  </a:lnTo>
                  <a:lnTo>
                    <a:pt x="8930" y="10715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9" name="SMARTInkShape-53"/>
            <p:cNvSpPr/>
            <p:nvPr>
              <p:custDataLst>
                <p:tags r:id="rId97"/>
              </p:custDataLst>
            </p:nvPr>
          </p:nvSpPr>
          <p:spPr>
            <a:xfrm>
              <a:off x="3223617" y="2366367"/>
              <a:ext cx="8931" cy="1"/>
            </a:xfrm>
            <a:custGeom>
              <a:avLst/>
              <a:gdLst/>
              <a:ahLst/>
              <a:cxnLst/>
              <a:rect l="0" t="0" r="0" b="0"/>
              <a:pathLst>
                <a:path w="8931" h="1">
                  <a:moveTo>
                    <a:pt x="0" y="0"/>
                  </a:moveTo>
                  <a:lnTo>
                    <a:pt x="0" y="0"/>
                  </a:lnTo>
                  <a:lnTo>
                    <a:pt x="893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0" name="SMARTInkShape-54"/>
            <p:cNvSpPr/>
            <p:nvPr>
              <p:custDataLst>
                <p:tags r:id="rId98"/>
              </p:custDataLst>
            </p:nvPr>
          </p:nvSpPr>
          <p:spPr>
            <a:xfrm>
              <a:off x="3232557" y="2366784"/>
              <a:ext cx="80245" cy="115670"/>
            </a:xfrm>
            <a:custGeom>
              <a:avLst/>
              <a:gdLst/>
              <a:ahLst/>
              <a:cxnLst/>
              <a:rect l="0" t="0" r="0" b="0"/>
              <a:pathLst>
                <a:path w="80245" h="115670">
                  <a:moveTo>
                    <a:pt x="8920" y="115669"/>
                  </a:moveTo>
                  <a:lnTo>
                    <a:pt x="8920" y="115669"/>
                  </a:lnTo>
                  <a:lnTo>
                    <a:pt x="1231" y="115669"/>
                  </a:lnTo>
                  <a:lnTo>
                    <a:pt x="817" y="114677"/>
                  </a:lnTo>
                  <a:lnTo>
                    <a:pt x="0" y="78169"/>
                  </a:lnTo>
                  <a:lnTo>
                    <a:pt x="13293" y="36913"/>
                  </a:lnTo>
                  <a:lnTo>
                    <a:pt x="19895" y="18047"/>
                  </a:lnTo>
                  <a:lnTo>
                    <a:pt x="22190" y="14869"/>
                  </a:lnTo>
                  <a:lnTo>
                    <a:pt x="27385" y="11338"/>
                  </a:lnTo>
                  <a:lnTo>
                    <a:pt x="33001" y="8776"/>
                  </a:lnTo>
                  <a:lnTo>
                    <a:pt x="41742" y="2748"/>
                  </a:lnTo>
                  <a:lnTo>
                    <a:pt x="50615" y="521"/>
                  </a:lnTo>
                  <a:lnTo>
                    <a:pt x="56555" y="0"/>
                  </a:lnTo>
                  <a:lnTo>
                    <a:pt x="62502" y="2414"/>
                  </a:lnTo>
                  <a:lnTo>
                    <a:pt x="65477" y="4447"/>
                  </a:lnTo>
                  <a:lnTo>
                    <a:pt x="67461" y="6795"/>
                  </a:lnTo>
                  <a:lnTo>
                    <a:pt x="78426" y="34013"/>
                  </a:lnTo>
                  <a:lnTo>
                    <a:pt x="80244" y="63751"/>
                  </a:lnTo>
                  <a:lnTo>
                    <a:pt x="71427" y="1067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1" name="SMARTInkShape-55"/>
            <p:cNvSpPr/>
            <p:nvPr>
              <p:custDataLst>
                <p:tags r:id="rId99"/>
              </p:custDataLst>
            </p:nvPr>
          </p:nvSpPr>
          <p:spPr>
            <a:xfrm>
              <a:off x="3321844" y="2384629"/>
              <a:ext cx="142876" cy="222791"/>
            </a:xfrm>
            <a:custGeom>
              <a:avLst/>
              <a:gdLst/>
              <a:ahLst/>
              <a:cxnLst/>
              <a:rect l="0" t="0" r="0" b="0"/>
              <a:pathLst>
                <a:path w="142876" h="222791">
                  <a:moveTo>
                    <a:pt x="142875" y="26387"/>
                  </a:moveTo>
                  <a:lnTo>
                    <a:pt x="142875" y="26387"/>
                  </a:lnTo>
                  <a:lnTo>
                    <a:pt x="135186" y="18698"/>
                  </a:lnTo>
                  <a:lnTo>
                    <a:pt x="134313" y="13084"/>
                  </a:lnTo>
                  <a:lnTo>
                    <a:pt x="133198" y="11565"/>
                  </a:lnTo>
                  <a:lnTo>
                    <a:pt x="129314" y="9878"/>
                  </a:lnTo>
                  <a:lnTo>
                    <a:pt x="127881" y="8435"/>
                  </a:lnTo>
                  <a:lnTo>
                    <a:pt x="126289" y="4187"/>
                  </a:lnTo>
                  <a:lnTo>
                    <a:pt x="124872" y="2657"/>
                  </a:lnTo>
                  <a:lnTo>
                    <a:pt x="120652" y="957"/>
                  </a:lnTo>
                  <a:lnTo>
                    <a:pt x="112698" y="0"/>
                  </a:lnTo>
                  <a:lnTo>
                    <a:pt x="99317" y="4457"/>
                  </a:lnTo>
                  <a:lnTo>
                    <a:pt x="84147" y="14852"/>
                  </a:lnTo>
                  <a:lnTo>
                    <a:pt x="58133" y="35338"/>
                  </a:lnTo>
                  <a:lnTo>
                    <a:pt x="52282" y="44253"/>
                  </a:lnTo>
                  <a:lnTo>
                    <a:pt x="48041" y="50202"/>
                  </a:lnTo>
                  <a:lnTo>
                    <a:pt x="46156" y="56153"/>
                  </a:lnTo>
                  <a:lnTo>
                    <a:pt x="45095" y="69823"/>
                  </a:lnTo>
                  <a:lnTo>
                    <a:pt x="45938" y="73203"/>
                  </a:lnTo>
                  <a:lnTo>
                    <a:pt x="47493" y="75457"/>
                  </a:lnTo>
                  <a:lnTo>
                    <a:pt x="59906" y="85508"/>
                  </a:lnTo>
                  <a:lnTo>
                    <a:pt x="68572" y="87891"/>
                  </a:lnTo>
                  <a:lnTo>
                    <a:pt x="83358" y="88762"/>
                  </a:lnTo>
                  <a:lnTo>
                    <a:pt x="89303" y="86190"/>
                  </a:lnTo>
                  <a:lnTo>
                    <a:pt x="95253" y="82731"/>
                  </a:lnTo>
                  <a:lnTo>
                    <a:pt x="104180" y="79792"/>
                  </a:lnTo>
                  <a:lnTo>
                    <a:pt x="110133" y="75589"/>
                  </a:lnTo>
                  <a:lnTo>
                    <a:pt x="139151" y="38113"/>
                  </a:lnTo>
                  <a:lnTo>
                    <a:pt x="142874" y="26388"/>
                  </a:lnTo>
                  <a:lnTo>
                    <a:pt x="142875" y="66116"/>
                  </a:lnTo>
                  <a:lnTo>
                    <a:pt x="142875" y="109460"/>
                  </a:lnTo>
                  <a:lnTo>
                    <a:pt x="141883" y="124824"/>
                  </a:lnTo>
                  <a:lnTo>
                    <a:pt x="131851" y="169100"/>
                  </a:lnTo>
                  <a:lnTo>
                    <a:pt x="118787" y="198014"/>
                  </a:lnTo>
                  <a:lnTo>
                    <a:pt x="104143" y="216361"/>
                  </a:lnTo>
                  <a:lnTo>
                    <a:pt x="95564" y="219960"/>
                  </a:lnTo>
                  <a:lnTo>
                    <a:pt x="54899" y="222790"/>
                  </a:lnTo>
                  <a:lnTo>
                    <a:pt x="46559" y="220172"/>
                  </a:lnTo>
                  <a:lnTo>
                    <a:pt x="33119" y="210406"/>
                  </a:lnTo>
                  <a:lnTo>
                    <a:pt x="0" y="16926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2" name="SMARTInkShape-56"/>
            <p:cNvSpPr/>
            <p:nvPr>
              <p:custDataLst>
                <p:tags r:id="rId100"/>
              </p:custDataLst>
            </p:nvPr>
          </p:nvSpPr>
          <p:spPr>
            <a:xfrm>
              <a:off x="3598664" y="2294930"/>
              <a:ext cx="114713" cy="214189"/>
            </a:xfrm>
            <a:custGeom>
              <a:avLst/>
              <a:gdLst/>
              <a:ahLst/>
              <a:cxnLst/>
              <a:rect l="0" t="0" r="0" b="0"/>
              <a:pathLst>
                <a:path w="114713" h="214189">
                  <a:moveTo>
                    <a:pt x="17859" y="0"/>
                  </a:moveTo>
                  <a:lnTo>
                    <a:pt x="17859" y="0"/>
                  </a:lnTo>
                  <a:lnTo>
                    <a:pt x="17859" y="39952"/>
                  </a:lnTo>
                  <a:lnTo>
                    <a:pt x="17859" y="83086"/>
                  </a:lnTo>
                  <a:lnTo>
                    <a:pt x="16867" y="98443"/>
                  </a:lnTo>
                  <a:lnTo>
                    <a:pt x="9757" y="142816"/>
                  </a:lnTo>
                  <a:lnTo>
                    <a:pt x="8978" y="184699"/>
                  </a:lnTo>
                  <a:lnTo>
                    <a:pt x="8930" y="214188"/>
                  </a:lnTo>
                  <a:lnTo>
                    <a:pt x="8930" y="171505"/>
                  </a:lnTo>
                  <a:lnTo>
                    <a:pt x="9922" y="163537"/>
                  </a:lnTo>
                  <a:lnTo>
                    <a:pt x="16059" y="148887"/>
                  </a:lnTo>
                  <a:lnTo>
                    <a:pt x="38741" y="122157"/>
                  </a:lnTo>
                  <a:lnTo>
                    <a:pt x="56747" y="111148"/>
                  </a:lnTo>
                  <a:lnTo>
                    <a:pt x="67636" y="107346"/>
                  </a:lnTo>
                  <a:lnTo>
                    <a:pt x="78139" y="101369"/>
                  </a:lnTo>
                  <a:lnTo>
                    <a:pt x="87976" y="99623"/>
                  </a:lnTo>
                  <a:lnTo>
                    <a:pt x="91393" y="100150"/>
                  </a:lnTo>
                  <a:lnTo>
                    <a:pt x="93671" y="101493"/>
                  </a:lnTo>
                  <a:lnTo>
                    <a:pt x="95189" y="103381"/>
                  </a:lnTo>
                  <a:lnTo>
                    <a:pt x="99523" y="105478"/>
                  </a:lnTo>
                  <a:lnTo>
                    <a:pt x="102067" y="106037"/>
                  </a:lnTo>
                  <a:lnTo>
                    <a:pt x="103763" y="107402"/>
                  </a:lnTo>
                  <a:lnTo>
                    <a:pt x="114026" y="125204"/>
                  </a:lnTo>
                  <a:lnTo>
                    <a:pt x="114712" y="128118"/>
                  </a:lnTo>
                  <a:lnTo>
                    <a:pt x="108277" y="153551"/>
                  </a:lnTo>
                  <a:lnTo>
                    <a:pt x="105009" y="160187"/>
                  </a:lnTo>
                  <a:lnTo>
                    <a:pt x="86195" y="189227"/>
                  </a:lnTo>
                  <a:lnTo>
                    <a:pt x="80311" y="193241"/>
                  </a:lnTo>
                  <a:lnTo>
                    <a:pt x="73397" y="195025"/>
                  </a:lnTo>
                  <a:lnTo>
                    <a:pt x="59340" y="197022"/>
                  </a:lnTo>
                  <a:lnTo>
                    <a:pt x="47458" y="202464"/>
                  </a:lnTo>
                  <a:lnTo>
                    <a:pt x="37299" y="204085"/>
                  </a:lnTo>
                  <a:lnTo>
                    <a:pt x="28814" y="202160"/>
                  </a:lnTo>
                  <a:lnTo>
                    <a:pt x="20023" y="197580"/>
                  </a:lnTo>
                  <a:lnTo>
                    <a:pt x="13760" y="196787"/>
                  </a:lnTo>
                  <a:lnTo>
                    <a:pt x="12150" y="195683"/>
                  </a:lnTo>
                  <a:lnTo>
                    <a:pt x="11077" y="193955"/>
                  </a:lnTo>
                  <a:lnTo>
                    <a:pt x="10361" y="191811"/>
                  </a:lnTo>
                  <a:lnTo>
                    <a:pt x="8892" y="190382"/>
                  </a:lnTo>
                  <a:lnTo>
                    <a:pt x="0" y="1875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3" name="SMARTInkShape-57"/>
            <p:cNvSpPr/>
            <p:nvPr>
              <p:custDataLst>
                <p:tags r:id="rId101"/>
              </p:custDataLst>
            </p:nvPr>
          </p:nvSpPr>
          <p:spPr>
            <a:xfrm>
              <a:off x="3743345" y="2411016"/>
              <a:ext cx="105351" cy="107108"/>
            </a:xfrm>
            <a:custGeom>
              <a:avLst/>
              <a:gdLst/>
              <a:ahLst/>
              <a:cxnLst/>
              <a:rect l="0" t="0" r="0" b="0"/>
              <a:pathLst>
                <a:path w="105351" h="107108">
                  <a:moveTo>
                    <a:pt x="105350" y="17859"/>
                  </a:moveTo>
                  <a:lnTo>
                    <a:pt x="105350" y="17859"/>
                  </a:lnTo>
                  <a:lnTo>
                    <a:pt x="105350" y="13118"/>
                  </a:lnTo>
                  <a:lnTo>
                    <a:pt x="104358" y="11722"/>
                  </a:lnTo>
                  <a:lnTo>
                    <a:pt x="102705" y="10791"/>
                  </a:lnTo>
                  <a:lnTo>
                    <a:pt x="100610" y="10171"/>
                  </a:lnTo>
                  <a:lnTo>
                    <a:pt x="99213" y="8765"/>
                  </a:lnTo>
                  <a:lnTo>
                    <a:pt x="97662" y="4557"/>
                  </a:lnTo>
                  <a:lnTo>
                    <a:pt x="96256" y="3037"/>
                  </a:lnTo>
                  <a:lnTo>
                    <a:pt x="92048" y="1350"/>
                  </a:lnTo>
                  <a:lnTo>
                    <a:pt x="75462" y="118"/>
                  </a:lnTo>
                  <a:lnTo>
                    <a:pt x="69577" y="2698"/>
                  </a:lnTo>
                  <a:lnTo>
                    <a:pt x="27395" y="29504"/>
                  </a:lnTo>
                  <a:lnTo>
                    <a:pt x="2257" y="68383"/>
                  </a:lnTo>
                  <a:lnTo>
                    <a:pt x="0" y="78679"/>
                  </a:lnTo>
                  <a:lnTo>
                    <a:pt x="1642" y="87223"/>
                  </a:lnTo>
                  <a:lnTo>
                    <a:pt x="8145" y="97612"/>
                  </a:lnTo>
                  <a:lnTo>
                    <a:pt x="13531" y="102914"/>
                  </a:lnTo>
                  <a:lnTo>
                    <a:pt x="19232" y="105271"/>
                  </a:lnTo>
                  <a:lnTo>
                    <a:pt x="54386" y="107107"/>
                  </a:lnTo>
                  <a:lnTo>
                    <a:pt x="60541" y="104488"/>
                  </a:lnTo>
                  <a:lnTo>
                    <a:pt x="72576" y="94723"/>
                  </a:lnTo>
                  <a:lnTo>
                    <a:pt x="81529" y="81423"/>
                  </a:lnTo>
                  <a:lnTo>
                    <a:pt x="85724" y="69655"/>
                  </a:lnTo>
                  <a:lnTo>
                    <a:pt x="87445" y="28400"/>
                  </a:lnTo>
                  <a:lnTo>
                    <a:pt x="84825" y="19898"/>
                  </a:lnTo>
                  <a:lnTo>
                    <a:pt x="76465" y="7246"/>
                  </a:lnTo>
                  <a:lnTo>
                    <a:pt x="6963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4" name="SMARTInkShape-58"/>
            <p:cNvSpPr/>
            <p:nvPr>
              <p:custDataLst>
                <p:tags r:id="rId102"/>
              </p:custDataLst>
            </p:nvPr>
          </p:nvSpPr>
          <p:spPr>
            <a:xfrm>
              <a:off x="3875675" y="2428875"/>
              <a:ext cx="115896" cy="79584"/>
            </a:xfrm>
            <a:custGeom>
              <a:avLst/>
              <a:gdLst/>
              <a:ahLst/>
              <a:cxnLst/>
              <a:rect l="0" t="0" r="0" b="0"/>
              <a:pathLst>
                <a:path w="115896" h="79584">
                  <a:moveTo>
                    <a:pt x="115895" y="17859"/>
                  </a:moveTo>
                  <a:lnTo>
                    <a:pt x="115895" y="17859"/>
                  </a:lnTo>
                  <a:lnTo>
                    <a:pt x="111155" y="17859"/>
                  </a:lnTo>
                  <a:lnTo>
                    <a:pt x="109758" y="16867"/>
                  </a:lnTo>
                  <a:lnTo>
                    <a:pt x="108828" y="15213"/>
                  </a:lnTo>
                  <a:lnTo>
                    <a:pt x="107333" y="10171"/>
                  </a:lnTo>
                  <a:lnTo>
                    <a:pt x="104483" y="9481"/>
                  </a:lnTo>
                  <a:lnTo>
                    <a:pt x="102334" y="9297"/>
                  </a:lnTo>
                  <a:lnTo>
                    <a:pt x="97300" y="6447"/>
                  </a:lnTo>
                  <a:lnTo>
                    <a:pt x="91756" y="2865"/>
                  </a:lnTo>
                  <a:lnTo>
                    <a:pt x="82064" y="849"/>
                  </a:lnTo>
                  <a:lnTo>
                    <a:pt x="60569" y="112"/>
                  </a:lnTo>
                  <a:lnTo>
                    <a:pt x="46034" y="4774"/>
                  </a:lnTo>
                  <a:lnTo>
                    <a:pt x="7122" y="29812"/>
                  </a:lnTo>
                  <a:lnTo>
                    <a:pt x="3060" y="35739"/>
                  </a:lnTo>
                  <a:lnTo>
                    <a:pt x="772" y="44655"/>
                  </a:lnTo>
                  <a:lnTo>
                    <a:pt x="0" y="56556"/>
                  </a:lnTo>
                  <a:lnTo>
                    <a:pt x="2540" y="62508"/>
                  </a:lnTo>
                  <a:lnTo>
                    <a:pt x="12255" y="74414"/>
                  </a:lnTo>
                  <a:lnTo>
                    <a:pt x="17909" y="77721"/>
                  </a:lnTo>
                  <a:lnTo>
                    <a:pt x="29315" y="79583"/>
                  </a:lnTo>
                  <a:lnTo>
                    <a:pt x="39712" y="79027"/>
                  </a:lnTo>
                  <a:lnTo>
                    <a:pt x="67200" y="71242"/>
                  </a:lnTo>
                  <a:lnTo>
                    <a:pt x="83012" y="59113"/>
                  </a:lnTo>
                  <a:lnTo>
                    <a:pt x="101000" y="41635"/>
                  </a:lnTo>
                  <a:lnTo>
                    <a:pt x="104314" y="35702"/>
                  </a:lnTo>
                  <a:lnTo>
                    <a:pt x="106442" y="23809"/>
                  </a:lnTo>
                  <a:lnTo>
                    <a:pt x="10696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5" name="SMARTInkShape-59"/>
            <p:cNvSpPr/>
            <p:nvPr>
              <p:custDataLst>
                <p:tags r:id="rId103"/>
              </p:custDataLst>
            </p:nvPr>
          </p:nvSpPr>
          <p:spPr>
            <a:xfrm>
              <a:off x="4018362" y="2348508"/>
              <a:ext cx="88040" cy="178595"/>
            </a:xfrm>
            <a:custGeom>
              <a:avLst/>
              <a:gdLst/>
              <a:ahLst/>
              <a:cxnLst/>
              <a:rect l="0" t="0" r="0" b="0"/>
              <a:pathLst>
                <a:path w="88040" h="178595">
                  <a:moveTo>
                    <a:pt x="53576" y="0"/>
                  </a:moveTo>
                  <a:lnTo>
                    <a:pt x="53576" y="0"/>
                  </a:lnTo>
                  <a:lnTo>
                    <a:pt x="53576" y="7688"/>
                  </a:lnTo>
                  <a:lnTo>
                    <a:pt x="48835" y="13302"/>
                  </a:lnTo>
                  <a:lnTo>
                    <a:pt x="46508" y="21125"/>
                  </a:lnTo>
                  <a:lnTo>
                    <a:pt x="42552" y="36686"/>
                  </a:lnTo>
                  <a:lnTo>
                    <a:pt x="37742" y="53865"/>
                  </a:lnTo>
                  <a:lnTo>
                    <a:pt x="28854" y="89518"/>
                  </a:lnTo>
                  <a:lnTo>
                    <a:pt x="11520" y="133784"/>
                  </a:lnTo>
                  <a:lnTo>
                    <a:pt x="9087" y="144787"/>
                  </a:lnTo>
                  <a:lnTo>
                    <a:pt x="926" y="160196"/>
                  </a:lnTo>
                  <a:lnTo>
                    <a:pt x="0" y="169626"/>
                  </a:lnTo>
                  <a:lnTo>
                    <a:pt x="4739" y="169653"/>
                  </a:lnTo>
                  <a:lnTo>
                    <a:pt x="9712" y="167013"/>
                  </a:lnTo>
                  <a:lnTo>
                    <a:pt x="15229" y="161540"/>
                  </a:lnTo>
                  <a:lnTo>
                    <a:pt x="24906" y="148295"/>
                  </a:lnTo>
                  <a:lnTo>
                    <a:pt x="42804" y="131782"/>
                  </a:lnTo>
                  <a:lnTo>
                    <a:pt x="65374" y="104575"/>
                  </a:lnTo>
                  <a:lnTo>
                    <a:pt x="71387" y="101048"/>
                  </a:lnTo>
                  <a:lnTo>
                    <a:pt x="74380" y="100107"/>
                  </a:lnTo>
                  <a:lnTo>
                    <a:pt x="76374" y="98488"/>
                  </a:lnTo>
                  <a:lnTo>
                    <a:pt x="80209" y="89713"/>
                  </a:lnTo>
                  <a:lnTo>
                    <a:pt x="85059" y="89420"/>
                  </a:lnTo>
                  <a:lnTo>
                    <a:pt x="86471" y="90371"/>
                  </a:lnTo>
                  <a:lnTo>
                    <a:pt x="87412" y="91997"/>
                  </a:lnTo>
                  <a:lnTo>
                    <a:pt x="88039" y="94074"/>
                  </a:lnTo>
                  <a:lnTo>
                    <a:pt x="87466" y="96450"/>
                  </a:lnTo>
                  <a:lnTo>
                    <a:pt x="82061" y="107393"/>
                  </a:lnTo>
                  <a:lnTo>
                    <a:pt x="81496" y="110291"/>
                  </a:lnTo>
                  <a:lnTo>
                    <a:pt x="73446" y="127682"/>
                  </a:lnTo>
                  <a:lnTo>
                    <a:pt x="71470" y="172164"/>
                  </a:lnTo>
                  <a:lnTo>
                    <a:pt x="71435" y="1785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6" name="SMARTInkShape-60"/>
            <p:cNvSpPr/>
            <p:nvPr>
              <p:custDataLst>
                <p:tags r:id="rId104"/>
              </p:custDataLst>
            </p:nvPr>
          </p:nvSpPr>
          <p:spPr>
            <a:xfrm>
              <a:off x="4089797" y="2455664"/>
              <a:ext cx="142830" cy="123616"/>
            </a:xfrm>
            <a:custGeom>
              <a:avLst/>
              <a:gdLst/>
              <a:ahLst/>
              <a:cxnLst/>
              <a:rect l="0" t="0" r="0" b="0"/>
              <a:pathLst>
                <a:path w="142830" h="123616">
                  <a:moveTo>
                    <a:pt x="107156" y="0"/>
                  </a:moveTo>
                  <a:lnTo>
                    <a:pt x="107156" y="0"/>
                  </a:lnTo>
                  <a:lnTo>
                    <a:pt x="107156" y="12429"/>
                  </a:lnTo>
                  <a:lnTo>
                    <a:pt x="125247" y="53831"/>
                  </a:lnTo>
                  <a:lnTo>
                    <a:pt x="140249" y="86673"/>
                  </a:lnTo>
                  <a:lnTo>
                    <a:pt x="142829" y="114276"/>
                  </a:lnTo>
                  <a:lnTo>
                    <a:pt x="138121" y="120290"/>
                  </a:lnTo>
                  <a:lnTo>
                    <a:pt x="130509" y="122915"/>
                  </a:lnTo>
                  <a:lnTo>
                    <a:pt x="125702" y="123615"/>
                  </a:lnTo>
                  <a:lnTo>
                    <a:pt x="117714" y="121747"/>
                  </a:lnTo>
                  <a:lnTo>
                    <a:pt x="109864" y="118602"/>
                  </a:lnTo>
                  <a:lnTo>
                    <a:pt x="70968" y="109178"/>
                  </a:lnTo>
                  <a:lnTo>
                    <a:pt x="26936" y="91887"/>
                  </a:lnTo>
                  <a:lnTo>
                    <a:pt x="15940" y="89456"/>
                  </a:lnTo>
                  <a:lnTo>
                    <a:pt x="0" y="803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7" name="SMARTInkShape-61"/>
            <p:cNvSpPr/>
            <p:nvPr>
              <p:custDataLst>
                <p:tags r:id="rId105"/>
              </p:custDataLst>
            </p:nvPr>
          </p:nvSpPr>
          <p:spPr>
            <a:xfrm>
              <a:off x="928688" y="2464594"/>
              <a:ext cx="133946" cy="17860"/>
            </a:xfrm>
            <a:custGeom>
              <a:avLst/>
              <a:gdLst/>
              <a:ahLst/>
              <a:cxnLst/>
              <a:rect l="0" t="0" r="0" b="0"/>
              <a:pathLst>
                <a:path w="133946" h="17860">
                  <a:moveTo>
                    <a:pt x="0" y="17859"/>
                  </a:moveTo>
                  <a:lnTo>
                    <a:pt x="0" y="17859"/>
                  </a:lnTo>
                  <a:lnTo>
                    <a:pt x="0" y="13118"/>
                  </a:lnTo>
                  <a:lnTo>
                    <a:pt x="992" y="11722"/>
                  </a:lnTo>
                  <a:lnTo>
                    <a:pt x="2645" y="10791"/>
                  </a:lnTo>
                  <a:lnTo>
                    <a:pt x="12428" y="9297"/>
                  </a:lnTo>
                  <a:lnTo>
                    <a:pt x="30052" y="8010"/>
                  </a:lnTo>
                  <a:lnTo>
                    <a:pt x="46763" y="1876"/>
                  </a:lnTo>
                  <a:lnTo>
                    <a:pt x="86444" y="110"/>
                  </a:lnTo>
                  <a:lnTo>
                    <a:pt x="13394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69" name="SMARTInkShape-62"/>
          <p:cNvSpPr/>
          <p:nvPr>
            <p:custDataLst>
              <p:tags r:id="rId2"/>
            </p:custDataLst>
          </p:nvPr>
        </p:nvSpPr>
        <p:spPr>
          <a:xfrm>
            <a:off x="919758" y="3268266"/>
            <a:ext cx="178595" cy="1"/>
          </a:xfrm>
          <a:custGeom>
            <a:avLst/>
            <a:gdLst/>
            <a:ahLst/>
            <a:cxnLst/>
            <a:rect l="0" t="0" r="0" b="0"/>
            <a:pathLst>
              <a:path w="178595" h="1">
                <a:moveTo>
                  <a:pt x="0" y="0"/>
                </a:moveTo>
                <a:lnTo>
                  <a:pt x="0" y="0"/>
                </a:lnTo>
                <a:lnTo>
                  <a:pt x="42859" y="0"/>
                </a:lnTo>
                <a:lnTo>
                  <a:pt x="82795" y="0"/>
                </a:lnTo>
                <a:lnTo>
                  <a:pt x="124983" y="0"/>
                </a:lnTo>
                <a:lnTo>
                  <a:pt x="168879" y="0"/>
                </a:lnTo>
                <a:lnTo>
                  <a:pt x="17859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81" name="SMARTInkShape-Group8"/>
          <p:cNvGrpSpPr/>
          <p:nvPr/>
        </p:nvGrpSpPr>
        <p:grpSpPr>
          <a:xfrm>
            <a:off x="1188891" y="3178969"/>
            <a:ext cx="1239458" cy="267891"/>
            <a:chOff x="1188891" y="3178969"/>
            <a:chExt cx="1239458" cy="267891"/>
          </a:xfrm>
        </p:grpSpPr>
        <p:sp>
          <p:nvSpPr>
            <p:cNvPr id="70" name="SMARTInkShape-63"/>
            <p:cNvSpPr/>
            <p:nvPr>
              <p:custDataLst>
                <p:tags r:id="rId71"/>
              </p:custDataLst>
            </p:nvPr>
          </p:nvSpPr>
          <p:spPr>
            <a:xfrm>
              <a:off x="1188891" y="3196828"/>
              <a:ext cx="25548" cy="250032"/>
            </a:xfrm>
            <a:custGeom>
              <a:avLst/>
              <a:gdLst/>
              <a:ahLst/>
              <a:cxnLst/>
              <a:rect l="0" t="0" r="0" b="0"/>
              <a:pathLst>
                <a:path w="25548" h="250032">
                  <a:moveTo>
                    <a:pt x="25547" y="0"/>
                  </a:moveTo>
                  <a:lnTo>
                    <a:pt x="25547" y="0"/>
                  </a:lnTo>
                  <a:lnTo>
                    <a:pt x="25547" y="12429"/>
                  </a:lnTo>
                  <a:lnTo>
                    <a:pt x="14523" y="53831"/>
                  </a:lnTo>
                  <a:lnTo>
                    <a:pt x="10725" y="66589"/>
                  </a:lnTo>
                  <a:lnTo>
                    <a:pt x="7954" y="110307"/>
                  </a:lnTo>
                  <a:lnTo>
                    <a:pt x="7711" y="154874"/>
                  </a:lnTo>
                  <a:lnTo>
                    <a:pt x="6702" y="178511"/>
                  </a:lnTo>
                  <a:lnTo>
                    <a:pt x="0" y="210933"/>
                  </a:lnTo>
                  <a:lnTo>
                    <a:pt x="1955" y="220417"/>
                  </a:lnTo>
                  <a:lnTo>
                    <a:pt x="5989" y="231335"/>
                  </a:lnTo>
                  <a:lnTo>
                    <a:pt x="7687" y="2500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1" name="SMARTInkShape-64"/>
            <p:cNvSpPr/>
            <p:nvPr>
              <p:custDataLst>
                <p:tags r:id="rId72"/>
              </p:custDataLst>
            </p:nvPr>
          </p:nvSpPr>
          <p:spPr>
            <a:xfrm>
              <a:off x="1214438" y="3178969"/>
              <a:ext cx="169651" cy="267775"/>
            </a:xfrm>
            <a:custGeom>
              <a:avLst/>
              <a:gdLst/>
              <a:ahLst/>
              <a:cxnLst/>
              <a:rect l="0" t="0" r="0" b="0"/>
              <a:pathLst>
                <a:path w="169651" h="267775">
                  <a:moveTo>
                    <a:pt x="0" y="17859"/>
                  </a:moveTo>
                  <a:lnTo>
                    <a:pt x="0" y="17859"/>
                  </a:lnTo>
                  <a:lnTo>
                    <a:pt x="4740" y="17859"/>
                  </a:lnTo>
                  <a:lnTo>
                    <a:pt x="6137" y="18851"/>
                  </a:lnTo>
                  <a:lnTo>
                    <a:pt x="7067" y="20505"/>
                  </a:lnTo>
                  <a:lnTo>
                    <a:pt x="7688" y="22600"/>
                  </a:lnTo>
                  <a:lnTo>
                    <a:pt x="32823" y="65863"/>
                  </a:lnTo>
                  <a:lnTo>
                    <a:pt x="50608" y="108365"/>
                  </a:lnTo>
                  <a:lnTo>
                    <a:pt x="65485" y="151963"/>
                  </a:lnTo>
                  <a:lnTo>
                    <a:pt x="87435" y="189406"/>
                  </a:lnTo>
                  <a:lnTo>
                    <a:pt x="106992" y="228907"/>
                  </a:lnTo>
                  <a:lnTo>
                    <a:pt x="110023" y="232972"/>
                  </a:lnTo>
                  <a:lnTo>
                    <a:pt x="146307" y="255764"/>
                  </a:lnTo>
                  <a:lnTo>
                    <a:pt x="160794" y="261185"/>
                  </a:lnTo>
                  <a:lnTo>
                    <a:pt x="169510" y="267774"/>
                  </a:lnTo>
                  <a:lnTo>
                    <a:pt x="169650" y="255451"/>
                  </a:lnTo>
                  <a:lnTo>
                    <a:pt x="166678" y="252652"/>
                  </a:lnTo>
                  <a:lnTo>
                    <a:pt x="155438" y="246896"/>
                  </a:lnTo>
                  <a:lnTo>
                    <a:pt x="151250" y="242980"/>
                  </a:lnTo>
                  <a:lnTo>
                    <a:pt x="139237" y="212012"/>
                  </a:lnTo>
                  <a:lnTo>
                    <a:pt x="134642" y="169361"/>
                  </a:lnTo>
                  <a:lnTo>
                    <a:pt x="134083" y="129145"/>
                  </a:lnTo>
                  <a:lnTo>
                    <a:pt x="133972" y="90112"/>
                  </a:lnTo>
                  <a:lnTo>
                    <a:pt x="133948" y="49496"/>
                  </a:lnTo>
                  <a:lnTo>
                    <a:pt x="136592" y="39196"/>
                  </a:lnTo>
                  <a:lnTo>
                    <a:pt x="141013" y="27819"/>
                  </a:lnTo>
                  <a:lnTo>
                    <a:pt x="142507" y="15086"/>
                  </a:lnTo>
                  <a:lnTo>
                    <a:pt x="143622" y="13034"/>
                  </a:lnTo>
                  <a:lnTo>
                    <a:pt x="145357" y="11666"/>
                  </a:lnTo>
                  <a:lnTo>
                    <a:pt x="147506" y="10753"/>
                  </a:lnTo>
                  <a:lnTo>
                    <a:pt x="148939" y="9153"/>
                  </a:lnTo>
                  <a:lnTo>
                    <a:pt x="15180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2" name="SMARTInkShape-65"/>
            <p:cNvSpPr/>
            <p:nvPr>
              <p:custDataLst>
                <p:tags r:id="rId73"/>
              </p:custDataLst>
            </p:nvPr>
          </p:nvSpPr>
          <p:spPr>
            <a:xfrm>
              <a:off x="1428750" y="3295055"/>
              <a:ext cx="17861" cy="125016"/>
            </a:xfrm>
            <a:custGeom>
              <a:avLst/>
              <a:gdLst/>
              <a:ahLst/>
              <a:cxnLst/>
              <a:rect l="0" t="0" r="0" b="0"/>
              <a:pathLst>
                <a:path w="17861" h="125016">
                  <a:moveTo>
                    <a:pt x="0" y="0"/>
                  </a:moveTo>
                  <a:lnTo>
                    <a:pt x="0" y="0"/>
                  </a:lnTo>
                  <a:lnTo>
                    <a:pt x="4741" y="4740"/>
                  </a:lnTo>
                  <a:lnTo>
                    <a:pt x="7068" y="12359"/>
                  </a:lnTo>
                  <a:lnTo>
                    <a:pt x="8857" y="56688"/>
                  </a:lnTo>
                  <a:lnTo>
                    <a:pt x="9900" y="74453"/>
                  </a:lnTo>
                  <a:lnTo>
                    <a:pt x="17750" y="114167"/>
                  </a:lnTo>
                  <a:lnTo>
                    <a:pt x="17860" y="1250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3" name="SMARTInkShape-66"/>
            <p:cNvSpPr/>
            <p:nvPr>
              <p:custDataLst>
                <p:tags r:id="rId74"/>
              </p:custDataLst>
            </p:nvPr>
          </p:nvSpPr>
          <p:spPr>
            <a:xfrm>
              <a:off x="1455539" y="3232547"/>
              <a:ext cx="8931" cy="1"/>
            </a:xfrm>
            <a:custGeom>
              <a:avLst/>
              <a:gdLst/>
              <a:ahLst/>
              <a:cxnLst/>
              <a:rect l="0" t="0" r="0" b="0"/>
              <a:pathLst>
                <a:path w="8931" h="1">
                  <a:moveTo>
                    <a:pt x="0" y="0"/>
                  </a:moveTo>
                  <a:lnTo>
                    <a:pt x="0" y="0"/>
                  </a:lnTo>
                  <a:lnTo>
                    <a:pt x="893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4" name="SMARTInkShape-67"/>
            <p:cNvSpPr/>
            <p:nvPr>
              <p:custDataLst>
                <p:tags r:id="rId75"/>
              </p:custDataLst>
            </p:nvPr>
          </p:nvSpPr>
          <p:spPr>
            <a:xfrm>
              <a:off x="1500555" y="3259469"/>
              <a:ext cx="151438" cy="124884"/>
            </a:xfrm>
            <a:custGeom>
              <a:avLst/>
              <a:gdLst/>
              <a:ahLst/>
              <a:cxnLst/>
              <a:rect l="0" t="0" r="0" b="0"/>
              <a:pathLst>
                <a:path w="151438" h="124884">
                  <a:moveTo>
                    <a:pt x="8562" y="98094"/>
                  </a:moveTo>
                  <a:lnTo>
                    <a:pt x="8562" y="98094"/>
                  </a:lnTo>
                  <a:lnTo>
                    <a:pt x="8562" y="115575"/>
                  </a:lnTo>
                  <a:lnTo>
                    <a:pt x="8562" y="102389"/>
                  </a:lnTo>
                  <a:lnTo>
                    <a:pt x="5916" y="97357"/>
                  </a:lnTo>
                  <a:lnTo>
                    <a:pt x="3822" y="94625"/>
                  </a:lnTo>
                  <a:lnTo>
                    <a:pt x="1494" y="86300"/>
                  </a:lnTo>
                  <a:lnTo>
                    <a:pt x="0" y="69526"/>
                  </a:lnTo>
                  <a:lnTo>
                    <a:pt x="2442" y="62907"/>
                  </a:lnTo>
                  <a:lnTo>
                    <a:pt x="4482" y="59753"/>
                  </a:lnTo>
                  <a:lnTo>
                    <a:pt x="10671" y="37494"/>
                  </a:lnTo>
                  <a:lnTo>
                    <a:pt x="30676" y="4980"/>
                  </a:lnTo>
                  <a:lnTo>
                    <a:pt x="35919" y="2139"/>
                  </a:lnTo>
                  <a:lnTo>
                    <a:pt x="50309" y="166"/>
                  </a:lnTo>
                  <a:lnTo>
                    <a:pt x="56221" y="0"/>
                  </a:lnTo>
                  <a:lnTo>
                    <a:pt x="62155" y="2572"/>
                  </a:lnTo>
                  <a:lnTo>
                    <a:pt x="65127" y="4647"/>
                  </a:lnTo>
                  <a:lnTo>
                    <a:pt x="68429" y="9598"/>
                  </a:lnTo>
                  <a:lnTo>
                    <a:pt x="70888" y="15106"/>
                  </a:lnTo>
                  <a:lnTo>
                    <a:pt x="85206" y="33632"/>
                  </a:lnTo>
                  <a:lnTo>
                    <a:pt x="96473" y="77414"/>
                  </a:lnTo>
                  <a:lnTo>
                    <a:pt x="99889" y="86587"/>
                  </a:lnTo>
                  <a:lnTo>
                    <a:pt x="113251" y="106797"/>
                  </a:lnTo>
                  <a:lnTo>
                    <a:pt x="115614" y="112876"/>
                  </a:lnTo>
                  <a:lnTo>
                    <a:pt x="119971" y="118884"/>
                  </a:lnTo>
                  <a:lnTo>
                    <a:pt x="125216" y="122217"/>
                  </a:lnTo>
                  <a:lnTo>
                    <a:pt x="136667" y="124356"/>
                  </a:lnTo>
                  <a:lnTo>
                    <a:pt x="151437" y="1248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5" name="SMARTInkShape-68"/>
            <p:cNvSpPr/>
            <p:nvPr>
              <p:custDataLst>
                <p:tags r:id="rId76"/>
              </p:custDataLst>
            </p:nvPr>
          </p:nvSpPr>
          <p:spPr>
            <a:xfrm>
              <a:off x="1678784" y="3187898"/>
              <a:ext cx="133944" cy="187511"/>
            </a:xfrm>
            <a:custGeom>
              <a:avLst/>
              <a:gdLst/>
              <a:ahLst/>
              <a:cxnLst/>
              <a:rect l="0" t="0" r="0" b="0"/>
              <a:pathLst>
                <a:path w="133944" h="187511">
                  <a:moveTo>
                    <a:pt x="8927" y="0"/>
                  </a:moveTo>
                  <a:lnTo>
                    <a:pt x="8927" y="0"/>
                  </a:lnTo>
                  <a:lnTo>
                    <a:pt x="8927" y="4741"/>
                  </a:lnTo>
                  <a:lnTo>
                    <a:pt x="7935" y="6137"/>
                  </a:lnTo>
                  <a:lnTo>
                    <a:pt x="6281" y="7068"/>
                  </a:lnTo>
                  <a:lnTo>
                    <a:pt x="4187" y="7689"/>
                  </a:lnTo>
                  <a:lnTo>
                    <a:pt x="2790" y="9095"/>
                  </a:lnTo>
                  <a:lnTo>
                    <a:pt x="1239" y="13303"/>
                  </a:lnTo>
                  <a:lnTo>
                    <a:pt x="30" y="52034"/>
                  </a:lnTo>
                  <a:lnTo>
                    <a:pt x="0" y="94135"/>
                  </a:lnTo>
                  <a:lnTo>
                    <a:pt x="990" y="118843"/>
                  </a:lnTo>
                  <a:lnTo>
                    <a:pt x="9092" y="147633"/>
                  </a:lnTo>
                  <a:lnTo>
                    <a:pt x="21247" y="163554"/>
                  </a:lnTo>
                  <a:lnTo>
                    <a:pt x="38729" y="181557"/>
                  </a:lnTo>
                  <a:lnTo>
                    <a:pt x="44662" y="184872"/>
                  </a:lnTo>
                  <a:lnTo>
                    <a:pt x="56555" y="187000"/>
                  </a:lnTo>
                  <a:lnTo>
                    <a:pt x="83341" y="187510"/>
                  </a:lnTo>
                  <a:lnTo>
                    <a:pt x="108889" y="179834"/>
                  </a:lnTo>
                  <a:lnTo>
                    <a:pt x="111287" y="178428"/>
                  </a:lnTo>
                  <a:lnTo>
                    <a:pt x="112886" y="176500"/>
                  </a:lnTo>
                  <a:lnTo>
                    <a:pt x="115654" y="171710"/>
                  </a:lnTo>
                  <a:lnTo>
                    <a:pt x="130198" y="154700"/>
                  </a:lnTo>
                  <a:lnTo>
                    <a:pt x="133943" y="142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6" name="SMARTInkShape-69"/>
            <p:cNvSpPr/>
            <p:nvPr>
              <p:custDataLst>
                <p:tags r:id="rId77"/>
              </p:custDataLst>
            </p:nvPr>
          </p:nvSpPr>
          <p:spPr>
            <a:xfrm>
              <a:off x="1651992" y="3241477"/>
              <a:ext cx="107158" cy="8930"/>
            </a:xfrm>
            <a:custGeom>
              <a:avLst/>
              <a:gdLst/>
              <a:ahLst/>
              <a:cxnLst/>
              <a:rect l="0" t="0" r="0" b="0"/>
              <a:pathLst>
                <a:path w="107158" h="8930">
                  <a:moveTo>
                    <a:pt x="0" y="8929"/>
                  </a:moveTo>
                  <a:lnTo>
                    <a:pt x="0" y="8929"/>
                  </a:lnTo>
                  <a:lnTo>
                    <a:pt x="12429" y="8929"/>
                  </a:lnTo>
                  <a:lnTo>
                    <a:pt x="54141" y="827"/>
                  </a:lnTo>
                  <a:lnTo>
                    <a:pt x="95440" y="48"/>
                  </a:lnTo>
                  <a:lnTo>
                    <a:pt x="107157"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7" name="SMARTInkShape-70"/>
            <p:cNvSpPr/>
            <p:nvPr>
              <p:custDataLst>
                <p:tags r:id="rId78"/>
              </p:custDataLst>
            </p:nvPr>
          </p:nvSpPr>
          <p:spPr>
            <a:xfrm>
              <a:off x="1799852" y="3241589"/>
              <a:ext cx="111046" cy="142764"/>
            </a:xfrm>
            <a:custGeom>
              <a:avLst/>
              <a:gdLst/>
              <a:ahLst/>
              <a:cxnLst/>
              <a:rect l="0" t="0" r="0" b="0"/>
              <a:pathLst>
                <a:path w="111046" h="142764">
                  <a:moveTo>
                    <a:pt x="3945" y="62395"/>
                  </a:moveTo>
                  <a:lnTo>
                    <a:pt x="3945" y="62395"/>
                  </a:lnTo>
                  <a:lnTo>
                    <a:pt x="16374" y="62395"/>
                  </a:lnTo>
                  <a:lnTo>
                    <a:pt x="22037" y="59749"/>
                  </a:lnTo>
                  <a:lnTo>
                    <a:pt x="24936" y="57655"/>
                  </a:lnTo>
                  <a:lnTo>
                    <a:pt x="69371" y="39299"/>
                  </a:lnTo>
                  <a:lnTo>
                    <a:pt x="103788" y="28062"/>
                  </a:lnTo>
                  <a:lnTo>
                    <a:pt x="106226" y="26608"/>
                  </a:lnTo>
                  <a:lnTo>
                    <a:pt x="107851" y="24646"/>
                  </a:lnTo>
                  <a:lnTo>
                    <a:pt x="109657" y="19821"/>
                  </a:lnTo>
                  <a:lnTo>
                    <a:pt x="111045" y="9304"/>
                  </a:lnTo>
                  <a:lnTo>
                    <a:pt x="106344" y="4221"/>
                  </a:lnTo>
                  <a:lnTo>
                    <a:pt x="101380" y="1814"/>
                  </a:lnTo>
                  <a:lnTo>
                    <a:pt x="81289" y="0"/>
                  </a:lnTo>
                  <a:lnTo>
                    <a:pt x="67652" y="4661"/>
                  </a:lnTo>
                  <a:lnTo>
                    <a:pt x="25681" y="32661"/>
                  </a:lnTo>
                  <a:lnTo>
                    <a:pt x="1004" y="56443"/>
                  </a:lnTo>
                  <a:lnTo>
                    <a:pt x="0" y="60412"/>
                  </a:lnTo>
                  <a:lnTo>
                    <a:pt x="4460" y="86372"/>
                  </a:lnTo>
                  <a:lnTo>
                    <a:pt x="10933" y="101029"/>
                  </a:lnTo>
                  <a:lnTo>
                    <a:pt x="16311" y="108670"/>
                  </a:lnTo>
                  <a:lnTo>
                    <a:pt x="34977" y="121660"/>
                  </a:lnTo>
                  <a:lnTo>
                    <a:pt x="75383" y="1427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8" name="SMARTInkShape-71"/>
            <p:cNvSpPr/>
            <p:nvPr>
              <p:custDataLst>
                <p:tags r:id="rId79"/>
              </p:custDataLst>
            </p:nvPr>
          </p:nvSpPr>
          <p:spPr>
            <a:xfrm>
              <a:off x="1964899" y="3252170"/>
              <a:ext cx="160368" cy="123253"/>
            </a:xfrm>
            <a:custGeom>
              <a:avLst/>
              <a:gdLst/>
              <a:ahLst/>
              <a:cxnLst/>
              <a:rect l="0" t="0" r="0" b="0"/>
              <a:pathLst>
                <a:path w="160368" h="123253">
                  <a:moveTo>
                    <a:pt x="17492" y="123252"/>
                  </a:moveTo>
                  <a:lnTo>
                    <a:pt x="17492" y="123252"/>
                  </a:lnTo>
                  <a:lnTo>
                    <a:pt x="17492" y="118511"/>
                  </a:lnTo>
                  <a:lnTo>
                    <a:pt x="16499" y="117115"/>
                  </a:lnTo>
                  <a:lnTo>
                    <a:pt x="14846" y="116184"/>
                  </a:lnTo>
                  <a:lnTo>
                    <a:pt x="8594" y="114331"/>
                  </a:lnTo>
                  <a:lnTo>
                    <a:pt x="8562" y="97813"/>
                  </a:lnTo>
                  <a:lnTo>
                    <a:pt x="874" y="76464"/>
                  </a:lnTo>
                  <a:lnTo>
                    <a:pt x="0" y="66945"/>
                  </a:lnTo>
                  <a:lnTo>
                    <a:pt x="2442" y="60854"/>
                  </a:lnTo>
                  <a:lnTo>
                    <a:pt x="5842" y="54840"/>
                  </a:lnTo>
                  <a:lnTo>
                    <a:pt x="8025" y="42894"/>
                  </a:lnTo>
                  <a:lnTo>
                    <a:pt x="8204" y="39914"/>
                  </a:lnTo>
                  <a:lnTo>
                    <a:pt x="11049" y="33958"/>
                  </a:lnTo>
                  <a:lnTo>
                    <a:pt x="14628" y="28003"/>
                  </a:lnTo>
                  <a:lnTo>
                    <a:pt x="17635" y="19073"/>
                  </a:lnTo>
                  <a:lnTo>
                    <a:pt x="29809" y="4189"/>
                  </a:lnTo>
                  <a:lnTo>
                    <a:pt x="35534" y="882"/>
                  </a:lnTo>
                  <a:lnTo>
                    <a:pt x="38449" y="0"/>
                  </a:lnTo>
                  <a:lnTo>
                    <a:pt x="41385" y="404"/>
                  </a:lnTo>
                  <a:lnTo>
                    <a:pt x="62145" y="9329"/>
                  </a:lnTo>
                  <a:lnTo>
                    <a:pt x="68095" y="13088"/>
                  </a:lnTo>
                  <a:lnTo>
                    <a:pt x="87717" y="20440"/>
                  </a:lnTo>
                  <a:lnTo>
                    <a:pt x="95997" y="28279"/>
                  </a:lnTo>
                  <a:lnTo>
                    <a:pt x="120607" y="58538"/>
                  </a:lnTo>
                  <a:lnTo>
                    <a:pt x="122852" y="68363"/>
                  </a:lnTo>
                  <a:lnTo>
                    <a:pt x="125435" y="72768"/>
                  </a:lnTo>
                  <a:lnTo>
                    <a:pt x="138547" y="86968"/>
                  </a:lnTo>
                  <a:lnTo>
                    <a:pt x="141739" y="93235"/>
                  </a:lnTo>
                  <a:lnTo>
                    <a:pt x="160367" y="1143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9" name="SMARTInkShape-72"/>
            <p:cNvSpPr/>
            <p:nvPr>
              <p:custDataLst>
                <p:tags r:id="rId80"/>
              </p:custDataLst>
            </p:nvPr>
          </p:nvSpPr>
          <p:spPr>
            <a:xfrm>
              <a:off x="2116494" y="3196842"/>
              <a:ext cx="196296" cy="187511"/>
            </a:xfrm>
            <a:custGeom>
              <a:avLst/>
              <a:gdLst/>
              <a:ahLst/>
              <a:cxnLst/>
              <a:rect l="0" t="0" r="0" b="0"/>
              <a:pathLst>
                <a:path w="196296" h="187511">
                  <a:moveTo>
                    <a:pt x="115928" y="89283"/>
                  </a:moveTo>
                  <a:lnTo>
                    <a:pt x="115928" y="89283"/>
                  </a:lnTo>
                  <a:lnTo>
                    <a:pt x="115928" y="75981"/>
                  </a:lnTo>
                  <a:lnTo>
                    <a:pt x="113282" y="70803"/>
                  </a:lnTo>
                  <a:lnTo>
                    <a:pt x="111187" y="68034"/>
                  </a:lnTo>
                  <a:lnTo>
                    <a:pt x="106214" y="64956"/>
                  </a:lnTo>
                  <a:lnTo>
                    <a:pt x="100697" y="62596"/>
                  </a:lnTo>
                  <a:lnTo>
                    <a:pt x="92012" y="56681"/>
                  </a:lnTo>
                  <a:lnTo>
                    <a:pt x="82163" y="54488"/>
                  </a:lnTo>
                  <a:lnTo>
                    <a:pt x="60611" y="53686"/>
                  </a:lnTo>
                  <a:lnTo>
                    <a:pt x="53970" y="56264"/>
                  </a:lnTo>
                  <a:lnTo>
                    <a:pt x="50810" y="58341"/>
                  </a:lnTo>
                  <a:lnTo>
                    <a:pt x="28541" y="64593"/>
                  </a:lnTo>
                  <a:lnTo>
                    <a:pt x="15102" y="74815"/>
                  </a:lnTo>
                  <a:lnTo>
                    <a:pt x="5907" y="88193"/>
                  </a:lnTo>
                  <a:lnTo>
                    <a:pt x="1639" y="99984"/>
                  </a:lnTo>
                  <a:lnTo>
                    <a:pt x="0" y="123683"/>
                  </a:lnTo>
                  <a:lnTo>
                    <a:pt x="2558" y="132023"/>
                  </a:lnTo>
                  <a:lnTo>
                    <a:pt x="6010" y="139036"/>
                  </a:lnTo>
                  <a:lnTo>
                    <a:pt x="8946" y="148563"/>
                  </a:lnTo>
                  <a:lnTo>
                    <a:pt x="13148" y="154655"/>
                  </a:lnTo>
                  <a:lnTo>
                    <a:pt x="40768" y="174605"/>
                  </a:lnTo>
                  <a:lnTo>
                    <a:pt x="50223" y="177402"/>
                  </a:lnTo>
                  <a:lnTo>
                    <a:pt x="74247" y="178534"/>
                  </a:lnTo>
                  <a:lnTo>
                    <a:pt x="80205" y="175913"/>
                  </a:lnTo>
                  <a:lnTo>
                    <a:pt x="92115" y="166147"/>
                  </a:lnTo>
                  <a:lnTo>
                    <a:pt x="109975" y="136339"/>
                  </a:lnTo>
                  <a:lnTo>
                    <a:pt x="120146" y="93451"/>
                  </a:lnTo>
                  <a:lnTo>
                    <a:pt x="132132" y="53697"/>
                  </a:lnTo>
                  <a:lnTo>
                    <a:pt x="133768" y="9115"/>
                  </a:lnTo>
                  <a:lnTo>
                    <a:pt x="133787" y="0"/>
                  </a:lnTo>
                  <a:lnTo>
                    <a:pt x="133787" y="40880"/>
                  </a:lnTo>
                  <a:lnTo>
                    <a:pt x="133787" y="81734"/>
                  </a:lnTo>
                  <a:lnTo>
                    <a:pt x="134779" y="92873"/>
                  </a:lnTo>
                  <a:lnTo>
                    <a:pt x="144811" y="131321"/>
                  </a:lnTo>
                  <a:lnTo>
                    <a:pt x="166915" y="167720"/>
                  </a:lnTo>
                  <a:lnTo>
                    <a:pt x="167779" y="171340"/>
                  </a:lnTo>
                  <a:lnTo>
                    <a:pt x="169347" y="173753"/>
                  </a:lnTo>
                  <a:lnTo>
                    <a:pt x="171384" y="175362"/>
                  </a:lnTo>
                  <a:lnTo>
                    <a:pt x="176294" y="178142"/>
                  </a:lnTo>
                  <a:lnTo>
                    <a:pt x="184636" y="184293"/>
                  </a:lnTo>
                  <a:lnTo>
                    <a:pt x="196295" y="18751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0" name="SMARTInkShape-73"/>
            <p:cNvSpPr/>
            <p:nvPr>
              <p:custDataLst>
                <p:tags r:id="rId81"/>
              </p:custDataLst>
            </p:nvPr>
          </p:nvSpPr>
          <p:spPr>
            <a:xfrm>
              <a:off x="2303916" y="3241477"/>
              <a:ext cx="124433" cy="124861"/>
            </a:xfrm>
            <a:custGeom>
              <a:avLst/>
              <a:gdLst/>
              <a:ahLst/>
              <a:cxnLst/>
              <a:rect l="0" t="0" r="0" b="0"/>
              <a:pathLst>
                <a:path w="124433" h="124861">
                  <a:moveTo>
                    <a:pt x="116029" y="26789"/>
                  </a:moveTo>
                  <a:lnTo>
                    <a:pt x="116029" y="26789"/>
                  </a:lnTo>
                  <a:lnTo>
                    <a:pt x="111289" y="26789"/>
                  </a:lnTo>
                  <a:lnTo>
                    <a:pt x="109892" y="25796"/>
                  </a:lnTo>
                  <a:lnTo>
                    <a:pt x="108962" y="24143"/>
                  </a:lnTo>
                  <a:lnTo>
                    <a:pt x="108341" y="22048"/>
                  </a:lnTo>
                  <a:lnTo>
                    <a:pt x="106935" y="20651"/>
                  </a:lnTo>
                  <a:lnTo>
                    <a:pt x="97550" y="15764"/>
                  </a:lnTo>
                  <a:lnTo>
                    <a:pt x="91941" y="11967"/>
                  </a:lnTo>
                  <a:lnTo>
                    <a:pt x="82213" y="9829"/>
                  </a:lnTo>
                  <a:lnTo>
                    <a:pt x="72557" y="9329"/>
                  </a:lnTo>
                  <a:lnTo>
                    <a:pt x="64297" y="11753"/>
                  </a:lnTo>
                  <a:lnTo>
                    <a:pt x="56326" y="15145"/>
                  </a:lnTo>
                  <a:lnTo>
                    <a:pt x="41675" y="18047"/>
                  </a:lnTo>
                  <a:lnTo>
                    <a:pt x="29616" y="25742"/>
                  </a:lnTo>
                  <a:lnTo>
                    <a:pt x="7256" y="46507"/>
                  </a:lnTo>
                  <a:lnTo>
                    <a:pt x="3194" y="55727"/>
                  </a:lnTo>
                  <a:lnTo>
                    <a:pt x="0" y="92155"/>
                  </a:lnTo>
                  <a:lnTo>
                    <a:pt x="2614" y="98174"/>
                  </a:lnTo>
                  <a:lnTo>
                    <a:pt x="4701" y="101168"/>
                  </a:lnTo>
                  <a:lnTo>
                    <a:pt x="28624" y="119059"/>
                  </a:lnTo>
                  <a:lnTo>
                    <a:pt x="37826" y="122368"/>
                  </a:lnTo>
                  <a:lnTo>
                    <a:pt x="77461" y="124860"/>
                  </a:lnTo>
                  <a:lnTo>
                    <a:pt x="86651" y="122300"/>
                  </a:lnTo>
                  <a:lnTo>
                    <a:pt x="100635" y="112573"/>
                  </a:lnTo>
                  <a:lnTo>
                    <a:pt x="118961" y="95202"/>
                  </a:lnTo>
                  <a:lnTo>
                    <a:pt x="122293" y="86630"/>
                  </a:lnTo>
                  <a:lnTo>
                    <a:pt x="124432" y="69698"/>
                  </a:lnTo>
                  <a:lnTo>
                    <a:pt x="117224" y="43021"/>
                  </a:lnTo>
                  <a:lnTo>
                    <a:pt x="111269" y="36318"/>
                  </a:lnTo>
                  <a:lnTo>
                    <a:pt x="80419" y="11590"/>
                  </a:lnTo>
                  <a:lnTo>
                    <a:pt x="74406" y="9120"/>
                  </a:lnTo>
                  <a:lnTo>
                    <a:pt x="6245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89" name="SMARTInkShape-Group9"/>
          <p:cNvGrpSpPr/>
          <p:nvPr/>
        </p:nvGrpSpPr>
        <p:grpSpPr>
          <a:xfrm>
            <a:off x="2697043" y="3205894"/>
            <a:ext cx="1053427" cy="249892"/>
            <a:chOff x="2697043" y="3205894"/>
            <a:chExt cx="1053427" cy="249892"/>
          </a:xfrm>
        </p:grpSpPr>
        <p:sp>
          <p:nvSpPr>
            <p:cNvPr id="82" name="SMARTInkShape-74"/>
            <p:cNvSpPr/>
            <p:nvPr>
              <p:custDataLst>
                <p:tags r:id="rId64"/>
              </p:custDataLst>
            </p:nvPr>
          </p:nvSpPr>
          <p:spPr>
            <a:xfrm>
              <a:off x="2697043" y="3223617"/>
              <a:ext cx="133669" cy="151650"/>
            </a:xfrm>
            <a:custGeom>
              <a:avLst/>
              <a:gdLst/>
              <a:ahLst/>
              <a:cxnLst/>
              <a:rect l="0" t="0" r="0" b="0"/>
              <a:pathLst>
                <a:path w="133669" h="151650">
                  <a:moveTo>
                    <a:pt x="133668" y="44649"/>
                  </a:moveTo>
                  <a:lnTo>
                    <a:pt x="133668" y="44649"/>
                  </a:lnTo>
                  <a:lnTo>
                    <a:pt x="125979" y="44649"/>
                  </a:lnTo>
                  <a:lnTo>
                    <a:pt x="120366" y="39908"/>
                  </a:lnTo>
                  <a:lnTo>
                    <a:pt x="117834" y="34935"/>
                  </a:lnTo>
                  <a:lnTo>
                    <a:pt x="117159" y="32220"/>
                  </a:lnTo>
                  <a:lnTo>
                    <a:pt x="111469" y="23658"/>
                  </a:lnTo>
                  <a:lnTo>
                    <a:pt x="106273" y="20437"/>
                  </a:lnTo>
                  <a:lnTo>
                    <a:pt x="94853" y="18368"/>
                  </a:lnTo>
                  <a:lnTo>
                    <a:pt x="72362" y="17904"/>
                  </a:lnTo>
                  <a:lnTo>
                    <a:pt x="55751" y="22613"/>
                  </a:lnTo>
                  <a:lnTo>
                    <a:pt x="25253" y="46540"/>
                  </a:lnTo>
                  <a:lnTo>
                    <a:pt x="10374" y="60974"/>
                  </a:lnTo>
                  <a:lnTo>
                    <a:pt x="4457" y="72079"/>
                  </a:lnTo>
                  <a:lnTo>
                    <a:pt x="346" y="95151"/>
                  </a:lnTo>
                  <a:lnTo>
                    <a:pt x="0" y="105458"/>
                  </a:lnTo>
                  <a:lnTo>
                    <a:pt x="2492" y="114009"/>
                  </a:lnTo>
                  <a:lnTo>
                    <a:pt x="14970" y="130695"/>
                  </a:lnTo>
                  <a:lnTo>
                    <a:pt x="24635" y="139818"/>
                  </a:lnTo>
                  <a:lnTo>
                    <a:pt x="38634" y="147812"/>
                  </a:lnTo>
                  <a:lnTo>
                    <a:pt x="52755" y="151016"/>
                  </a:lnTo>
                  <a:lnTo>
                    <a:pt x="69840" y="151649"/>
                  </a:lnTo>
                  <a:lnTo>
                    <a:pt x="78180" y="149090"/>
                  </a:lnTo>
                  <a:lnTo>
                    <a:pt x="94721" y="136565"/>
                  </a:lnTo>
                  <a:lnTo>
                    <a:pt x="102836" y="127886"/>
                  </a:lnTo>
                  <a:lnTo>
                    <a:pt x="112661" y="102995"/>
                  </a:lnTo>
                  <a:lnTo>
                    <a:pt x="115624" y="62438"/>
                  </a:lnTo>
                  <a:lnTo>
                    <a:pt x="114792" y="33725"/>
                  </a:lnTo>
                  <a:lnTo>
                    <a:pt x="108117" y="15404"/>
                  </a:lnTo>
                  <a:lnTo>
                    <a:pt x="106988" y="1810"/>
                  </a:lnTo>
                  <a:lnTo>
                    <a:pt x="105959" y="1207"/>
                  </a:lnTo>
                  <a:lnTo>
                    <a:pt x="9794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3" name="SMARTInkShape-75"/>
            <p:cNvSpPr/>
            <p:nvPr>
              <p:custDataLst>
                <p:tags r:id="rId65"/>
              </p:custDataLst>
            </p:nvPr>
          </p:nvSpPr>
          <p:spPr>
            <a:xfrm>
              <a:off x="2875359" y="3214688"/>
              <a:ext cx="17861" cy="187524"/>
            </a:xfrm>
            <a:custGeom>
              <a:avLst/>
              <a:gdLst/>
              <a:ahLst/>
              <a:cxnLst/>
              <a:rect l="0" t="0" r="0" b="0"/>
              <a:pathLst>
                <a:path w="17861" h="187524">
                  <a:moveTo>
                    <a:pt x="17860" y="0"/>
                  </a:moveTo>
                  <a:lnTo>
                    <a:pt x="17860" y="0"/>
                  </a:lnTo>
                  <a:lnTo>
                    <a:pt x="17860" y="12428"/>
                  </a:lnTo>
                  <a:lnTo>
                    <a:pt x="9482" y="56476"/>
                  </a:lnTo>
                  <a:lnTo>
                    <a:pt x="6333" y="100342"/>
                  </a:lnTo>
                  <a:lnTo>
                    <a:pt x="371" y="143688"/>
                  </a:lnTo>
                  <a:lnTo>
                    <a:pt x="0" y="1875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4" name="SMARTInkShape-76"/>
            <p:cNvSpPr/>
            <p:nvPr>
              <p:custDataLst>
                <p:tags r:id="rId66"/>
              </p:custDataLst>
            </p:nvPr>
          </p:nvSpPr>
          <p:spPr>
            <a:xfrm>
              <a:off x="2893786" y="3205894"/>
              <a:ext cx="132102" cy="178413"/>
            </a:xfrm>
            <a:custGeom>
              <a:avLst/>
              <a:gdLst/>
              <a:ahLst/>
              <a:cxnLst/>
              <a:rect l="0" t="0" r="0" b="0"/>
              <a:pathLst>
                <a:path w="132102" h="178413">
                  <a:moveTo>
                    <a:pt x="115519" y="89161"/>
                  </a:moveTo>
                  <a:lnTo>
                    <a:pt x="115519" y="89161"/>
                  </a:lnTo>
                  <a:lnTo>
                    <a:pt x="110778" y="89161"/>
                  </a:lnTo>
                  <a:lnTo>
                    <a:pt x="109382" y="88169"/>
                  </a:lnTo>
                  <a:lnTo>
                    <a:pt x="108451" y="86515"/>
                  </a:lnTo>
                  <a:lnTo>
                    <a:pt x="107830" y="84420"/>
                  </a:lnTo>
                  <a:lnTo>
                    <a:pt x="106424" y="83023"/>
                  </a:lnTo>
                  <a:lnTo>
                    <a:pt x="102216" y="81472"/>
                  </a:lnTo>
                  <a:lnTo>
                    <a:pt x="68722" y="91303"/>
                  </a:lnTo>
                  <a:lnTo>
                    <a:pt x="29072" y="110122"/>
                  </a:lnTo>
                  <a:lnTo>
                    <a:pt x="19882" y="118651"/>
                  </a:lnTo>
                  <a:lnTo>
                    <a:pt x="3743" y="138942"/>
                  </a:lnTo>
                  <a:lnTo>
                    <a:pt x="710" y="148449"/>
                  </a:lnTo>
                  <a:lnTo>
                    <a:pt x="0" y="154537"/>
                  </a:lnTo>
                  <a:lnTo>
                    <a:pt x="2331" y="160550"/>
                  </a:lnTo>
                  <a:lnTo>
                    <a:pt x="11912" y="172495"/>
                  </a:lnTo>
                  <a:lnTo>
                    <a:pt x="17546" y="175807"/>
                  </a:lnTo>
                  <a:lnTo>
                    <a:pt x="29249" y="177934"/>
                  </a:lnTo>
                  <a:lnTo>
                    <a:pt x="54751" y="178412"/>
                  </a:lnTo>
                  <a:lnTo>
                    <a:pt x="69291" y="173704"/>
                  </a:lnTo>
                  <a:lnTo>
                    <a:pt x="84853" y="163224"/>
                  </a:lnTo>
                  <a:lnTo>
                    <a:pt x="94416" y="153549"/>
                  </a:lnTo>
                  <a:lnTo>
                    <a:pt x="109531" y="127320"/>
                  </a:lnTo>
                  <a:lnTo>
                    <a:pt x="121305" y="86153"/>
                  </a:lnTo>
                  <a:lnTo>
                    <a:pt x="126910" y="44510"/>
                  </a:lnTo>
                  <a:lnTo>
                    <a:pt x="131462" y="26652"/>
                  </a:lnTo>
                  <a:lnTo>
                    <a:pt x="132101" y="20699"/>
                  </a:lnTo>
                  <a:lnTo>
                    <a:pt x="131534" y="16731"/>
                  </a:lnTo>
                  <a:lnTo>
                    <a:pt x="130164" y="14085"/>
                  </a:lnTo>
                  <a:lnTo>
                    <a:pt x="128259" y="12321"/>
                  </a:lnTo>
                  <a:lnTo>
                    <a:pt x="126142" y="7715"/>
                  </a:lnTo>
                  <a:lnTo>
                    <a:pt x="124478" y="0"/>
                  </a:lnTo>
                  <a:lnTo>
                    <a:pt x="124449" y="40176"/>
                  </a:lnTo>
                  <a:lnTo>
                    <a:pt x="124448" y="83427"/>
                  </a:lnTo>
                  <a:lnTo>
                    <a:pt x="124448" y="126144"/>
                  </a:lnTo>
                  <a:lnTo>
                    <a:pt x="124448" y="1427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5" name="SMARTInkShape-77"/>
            <p:cNvSpPr/>
            <p:nvPr>
              <p:custDataLst>
                <p:tags r:id="rId67"/>
              </p:custDataLst>
            </p:nvPr>
          </p:nvSpPr>
          <p:spPr>
            <a:xfrm>
              <a:off x="3118347" y="3268421"/>
              <a:ext cx="104748" cy="187365"/>
            </a:xfrm>
            <a:custGeom>
              <a:avLst/>
              <a:gdLst/>
              <a:ahLst/>
              <a:cxnLst/>
              <a:rect l="0" t="0" r="0" b="0"/>
              <a:pathLst>
                <a:path w="104748" h="187365">
                  <a:moveTo>
                    <a:pt x="15973" y="53423"/>
                  </a:moveTo>
                  <a:lnTo>
                    <a:pt x="15973" y="53423"/>
                  </a:lnTo>
                  <a:lnTo>
                    <a:pt x="16966" y="92570"/>
                  </a:lnTo>
                  <a:lnTo>
                    <a:pt x="24076" y="127876"/>
                  </a:lnTo>
                  <a:lnTo>
                    <a:pt x="24535" y="139761"/>
                  </a:lnTo>
                  <a:lnTo>
                    <a:pt x="31603" y="144716"/>
                  </a:lnTo>
                  <a:lnTo>
                    <a:pt x="74329" y="159797"/>
                  </a:lnTo>
                  <a:lnTo>
                    <a:pt x="81597" y="166184"/>
                  </a:lnTo>
                  <a:lnTo>
                    <a:pt x="84827" y="172331"/>
                  </a:lnTo>
                  <a:lnTo>
                    <a:pt x="87409" y="187354"/>
                  </a:lnTo>
                  <a:lnTo>
                    <a:pt x="82670" y="187364"/>
                  </a:lnTo>
                  <a:lnTo>
                    <a:pt x="81274" y="186373"/>
                  </a:lnTo>
                  <a:lnTo>
                    <a:pt x="80343" y="184720"/>
                  </a:lnTo>
                  <a:lnTo>
                    <a:pt x="78849" y="174939"/>
                  </a:lnTo>
                  <a:lnTo>
                    <a:pt x="34604" y="156323"/>
                  </a:lnTo>
                  <a:lnTo>
                    <a:pt x="19954" y="145128"/>
                  </a:lnTo>
                  <a:lnTo>
                    <a:pt x="12781" y="130891"/>
                  </a:lnTo>
                  <a:lnTo>
                    <a:pt x="4902" y="89671"/>
                  </a:lnTo>
                  <a:lnTo>
                    <a:pt x="125" y="71439"/>
                  </a:lnTo>
                  <a:lnTo>
                    <a:pt x="0" y="59446"/>
                  </a:lnTo>
                  <a:lnTo>
                    <a:pt x="7287" y="30792"/>
                  </a:lnTo>
                  <a:lnTo>
                    <a:pt x="19374" y="14883"/>
                  </a:lnTo>
                  <a:lnTo>
                    <a:pt x="30940" y="3844"/>
                  </a:lnTo>
                  <a:lnTo>
                    <a:pt x="36846" y="1622"/>
                  </a:lnTo>
                  <a:lnTo>
                    <a:pt x="62360" y="0"/>
                  </a:lnTo>
                  <a:lnTo>
                    <a:pt x="69001" y="2560"/>
                  </a:lnTo>
                  <a:lnTo>
                    <a:pt x="90355" y="20839"/>
                  </a:lnTo>
                  <a:lnTo>
                    <a:pt x="101295" y="38755"/>
                  </a:lnTo>
                  <a:lnTo>
                    <a:pt x="104092" y="50620"/>
                  </a:lnTo>
                  <a:lnTo>
                    <a:pt x="104747" y="60776"/>
                  </a:lnTo>
                  <a:lnTo>
                    <a:pt x="102392" y="69259"/>
                  </a:lnTo>
                  <a:lnTo>
                    <a:pt x="99030" y="76336"/>
                  </a:lnTo>
                  <a:lnTo>
                    <a:pt x="96145" y="85898"/>
                  </a:lnTo>
                  <a:lnTo>
                    <a:pt x="91954" y="91999"/>
                  </a:lnTo>
                  <a:lnTo>
                    <a:pt x="86784" y="95373"/>
                  </a:lnTo>
                  <a:lnTo>
                    <a:pt x="80187" y="96872"/>
                  </a:lnTo>
                  <a:lnTo>
                    <a:pt x="35853" y="98050"/>
                  </a:lnTo>
                  <a:lnTo>
                    <a:pt x="32203" y="98057"/>
                  </a:lnTo>
                  <a:lnTo>
                    <a:pt x="25501" y="95419"/>
                  </a:lnTo>
                  <a:lnTo>
                    <a:pt x="15973" y="891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6" name="SMARTInkShape-78"/>
            <p:cNvSpPr/>
            <p:nvPr>
              <p:custDataLst>
                <p:tags r:id="rId68"/>
              </p:custDataLst>
            </p:nvPr>
          </p:nvSpPr>
          <p:spPr>
            <a:xfrm>
              <a:off x="3205758" y="3277231"/>
              <a:ext cx="107111" cy="98192"/>
            </a:xfrm>
            <a:custGeom>
              <a:avLst/>
              <a:gdLst/>
              <a:ahLst/>
              <a:cxnLst/>
              <a:rect l="0" t="0" r="0" b="0"/>
              <a:pathLst>
                <a:path w="107111" h="98192">
                  <a:moveTo>
                    <a:pt x="0" y="62472"/>
                  </a:moveTo>
                  <a:lnTo>
                    <a:pt x="0" y="62472"/>
                  </a:lnTo>
                  <a:lnTo>
                    <a:pt x="4740" y="62472"/>
                  </a:lnTo>
                  <a:lnTo>
                    <a:pt x="30814" y="70850"/>
                  </a:lnTo>
                  <a:lnTo>
                    <a:pt x="35425" y="71034"/>
                  </a:lnTo>
                  <a:lnTo>
                    <a:pt x="43195" y="68592"/>
                  </a:lnTo>
                  <a:lnTo>
                    <a:pt x="49956" y="65192"/>
                  </a:lnTo>
                  <a:lnTo>
                    <a:pt x="59340" y="62286"/>
                  </a:lnTo>
                  <a:lnTo>
                    <a:pt x="89293" y="38274"/>
                  </a:lnTo>
                  <a:lnTo>
                    <a:pt x="95248" y="35842"/>
                  </a:lnTo>
                  <a:lnTo>
                    <a:pt x="101202" y="31454"/>
                  </a:lnTo>
                  <a:lnTo>
                    <a:pt x="104510" y="26197"/>
                  </a:lnTo>
                  <a:lnTo>
                    <a:pt x="107001" y="10625"/>
                  </a:lnTo>
                  <a:lnTo>
                    <a:pt x="107110" y="4666"/>
                  </a:lnTo>
                  <a:lnTo>
                    <a:pt x="106134" y="3099"/>
                  </a:lnTo>
                  <a:lnTo>
                    <a:pt x="104490" y="2054"/>
                  </a:lnTo>
                  <a:lnTo>
                    <a:pt x="97437" y="584"/>
                  </a:lnTo>
                  <a:lnTo>
                    <a:pt x="77344" y="0"/>
                  </a:lnTo>
                  <a:lnTo>
                    <a:pt x="63707" y="4716"/>
                  </a:lnTo>
                  <a:lnTo>
                    <a:pt x="25162" y="29776"/>
                  </a:lnTo>
                  <a:lnTo>
                    <a:pt x="21105" y="35703"/>
                  </a:lnTo>
                  <a:lnTo>
                    <a:pt x="10361" y="64208"/>
                  </a:lnTo>
                  <a:lnTo>
                    <a:pt x="10876" y="67599"/>
                  </a:lnTo>
                  <a:lnTo>
                    <a:pt x="14094" y="74011"/>
                  </a:lnTo>
                  <a:lnTo>
                    <a:pt x="21484" y="83199"/>
                  </a:lnTo>
                  <a:lnTo>
                    <a:pt x="34698" y="92206"/>
                  </a:lnTo>
                  <a:lnTo>
                    <a:pt x="53578" y="981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7" name="SMARTInkShape-79"/>
            <p:cNvSpPr/>
            <p:nvPr>
              <p:custDataLst>
                <p:tags r:id="rId69"/>
              </p:custDataLst>
            </p:nvPr>
          </p:nvSpPr>
          <p:spPr>
            <a:xfrm>
              <a:off x="3322000" y="3268323"/>
              <a:ext cx="187299" cy="187453"/>
            </a:xfrm>
            <a:custGeom>
              <a:avLst/>
              <a:gdLst/>
              <a:ahLst/>
              <a:cxnLst/>
              <a:rect l="0" t="0" r="0" b="0"/>
              <a:pathLst>
                <a:path w="187299" h="187453">
                  <a:moveTo>
                    <a:pt x="98070" y="26732"/>
                  </a:moveTo>
                  <a:lnTo>
                    <a:pt x="98070" y="26732"/>
                  </a:lnTo>
                  <a:lnTo>
                    <a:pt x="93330" y="21991"/>
                  </a:lnTo>
                  <a:lnTo>
                    <a:pt x="88357" y="19664"/>
                  </a:lnTo>
                  <a:lnTo>
                    <a:pt x="46932" y="17834"/>
                  </a:lnTo>
                  <a:lnTo>
                    <a:pt x="37970" y="20462"/>
                  </a:lnTo>
                  <a:lnTo>
                    <a:pt x="24132" y="30233"/>
                  </a:lnTo>
                  <a:lnTo>
                    <a:pt x="5839" y="47614"/>
                  </a:lnTo>
                  <a:lnTo>
                    <a:pt x="2508" y="56187"/>
                  </a:lnTo>
                  <a:lnTo>
                    <a:pt x="0" y="82920"/>
                  </a:lnTo>
                  <a:lnTo>
                    <a:pt x="2559" y="89076"/>
                  </a:lnTo>
                  <a:lnTo>
                    <a:pt x="4630" y="92108"/>
                  </a:lnTo>
                  <a:lnTo>
                    <a:pt x="9578" y="95475"/>
                  </a:lnTo>
                  <a:lnTo>
                    <a:pt x="17941" y="97371"/>
                  </a:lnTo>
                  <a:lnTo>
                    <a:pt x="38553" y="98122"/>
                  </a:lnTo>
                  <a:lnTo>
                    <a:pt x="52213" y="93415"/>
                  </a:lnTo>
                  <a:lnTo>
                    <a:pt x="64088" y="85736"/>
                  </a:lnTo>
                  <a:lnTo>
                    <a:pt x="68085" y="80076"/>
                  </a:lnTo>
                  <a:lnTo>
                    <a:pt x="70853" y="74253"/>
                  </a:lnTo>
                  <a:lnTo>
                    <a:pt x="88647" y="54042"/>
                  </a:lnTo>
                  <a:lnTo>
                    <a:pt x="89128" y="44972"/>
                  </a:lnTo>
                  <a:lnTo>
                    <a:pt x="96828" y="52313"/>
                  </a:lnTo>
                  <a:lnTo>
                    <a:pt x="97702" y="57903"/>
                  </a:lnTo>
                  <a:lnTo>
                    <a:pt x="98061" y="99573"/>
                  </a:lnTo>
                  <a:lnTo>
                    <a:pt x="99061" y="125015"/>
                  </a:lnTo>
                  <a:lnTo>
                    <a:pt x="102810" y="134244"/>
                  </a:lnTo>
                  <a:lnTo>
                    <a:pt x="144433" y="158470"/>
                  </a:lnTo>
                  <a:lnTo>
                    <a:pt x="153403" y="165649"/>
                  </a:lnTo>
                  <a:lnTo>
                    <a:pt x="157389" y="172147"/>
                  </a:lnTo>
                  <a:lnTo>
                    <a:pt x="160576" y="187452"/>
                  </a:lnTo>
                  <a:lnTo>
                    <a:pt x="160577" y="182721"/>
                  </a:lnTo>
                  <a:lnTo>
                    <a:pt x="155837" y="170295"/>
                  </a:lnTo>
                  <a:lnTo>
                    <a:pt x="114215" y="142516"/>
                  </a:lnTo>
                  <a:lnTo>
                    <a:pt x="108834" y="136664"/>
                  </a:lnTo>
                  <a:lnTo>
                    <a:pt x="102854" y="122223"/>
                  </a:lnTo>
                  <a:lnTo>
                    <a:pt x="98490" y="78208"/>
                  </a:lnTo>
                  <a:lnTo>
                    <a:pt x="99249" y="62508"/>
                  </a:lnTo>
                  <a:lnTo>
                    <a:pt x="111380" y="19656"/>
                  </a:lnTo>
                  <a:lnTo>
                    <a:pt x="119322" y="7327"/>
                  </a:lnTo>
                  <a:lnTo>
                    <a:pt x="125044" y="3225"/>
                  </a:lnTo>
                  <a:lnTo>
                    <a:pt x="133844" y="915"/>
                  </a:lnTo>
                  <a:lnTo>
                    <a:pt x="154628" y="0"/>
                  </a:lnTo>
                  <a:lnTo>
                    <a:pt x="160580" y="2614"/>
                  </a:lnTo>
                  <a:lnTo>
                    <a:pt x="163555" y="4700"/>
                  </a:lnTo>
                  <a:lnTo>
                    <a:pt x="181414" y="28623"/>
                  </a:lnTo>
                  <a:lnTo>
                    <a:pt x="184722" y="37825"/>
                  </a:lnTo>
                  <a:lnTo>
                    <a:pt x="187298" y="80918"/>
                  </a:lnTo>
                  <a:lnTo>
                    <a:pt x="186345" y="91494"/>
                  </a:lnTo>
                  <a:lnTo>
                    <a:pt x="182613" y="99502"/>
                  </a:lnTo>
                  <a:lnTo>
                    <a:pt x="180229" y="102034"/>
                  </a:lnTo>
                  <a:lnTo>
                    <a:pt x="166375" y="111172"/>
                  </a:lnTo>
                  <a:lnTo>
                    <a:pt x="163154" y="116516"/>
                  </a:lnTo>
                  <a:lnTo>
                    <a:pt x="162296" y="119330"/>
                  </a:lnTo>
                  <a:lnTo>
                    <a:pt x="160731" y="121206"/>
                  </a:lnTo>
                  <a:lnTo>
                    <a:pt x="156347" y="123291"/>
                  </a:lnTo>
                  <a:lnTo>
                    <a:pt x="139632" y="124812"/>
                  </a:lnTo>
                  <a:lnTo>
                    <a:pt x="133740" y="122248"/>
                  </a:lnTo>
                  <a:lnTo>
                    <a:pt x="127814" y="118792"/>
                  </a:lnTo>
                  <a:lnTo>
                    <a:pt x="115930" y="11602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8" name="SMARTInkShape-80"/>
            <p:cNvSpPr/>
            <p:nvPr>
              <p:custDataLst>
                <p:tags r:id="rId70"/>
              </p:custDataLst>
            </p:nvPr>
          </p:nvSpPr>
          <p:spPr>
            <a:xfrm>
              <a:off x="3562945" y="3214688"/>
              <a:ext cx="187525" cy="204593"/>
            </a:xfrm>
            <a:custGeom>
              <a:avLst/>
              <a:gdLst/>
              <a:ahLst/>
              <a:cxnLst/>
              <a:rect l="0" t="0" r="0" b="0"/>
              <a:pathLst>
                <a:path w="187525" h="204593">
                  <a:moveTo>
                    <a:pt x="0" y="0"/>
                  </a:moveTo>
                  <a:lnTo>
                    <a:pt x="0" y="0"/>
                  </a:lnTo>
                  <a:lnTo>
                    <a:pt x="8562" y="0"/>
                  </a:lnTo>
                  <a:lnTo>
                    <a:pt x="8920" y="33419"/>
                  </a:lnTo>
                  <a:lnTo>
                    <a:pt x="1241" y="73260"/>
                  </a:lnTo>
                  <a:lnTo>
                    <a:pt x="164" y="113679"/>
                  </a:lnTo>
                  <a:lnTo>
                    <a:pt x="10" y="157616"/>
                  </a:lnTo>
                  <a:lnTo>
                    <a:pt x="2651" y="166955"/>
                  </a:lnTo>
                  <a:lnTo>
                    <a:pt x="6139" y="174413"/>
                  </a:lnTo>
                  <a:lnTo>
                    <a:pt x="7690" y="181035"/>
                  </a:lnTo>
                  <a:lnTo>
                    <a:pt x="13670" y="187285"/>
                  </a:lnTo>
                  <a:lnTo>
                    <a:pt x="33183" y="201382"/>
                  </a:lnTo>
                  <a:lnTo>
                    <a:pt x="54254" y="204592"/>
                  </a:lnTo>
                  <a:lnTo>
                    <a:pt x="64792" y="204039"/>
                  </a:lnTo>
                  <a:lnTo>
                    <a:pt x="92135" y="190120"/>
                  </a:lnTo>
                  <a:lnTo>
                    <a:pt x="131370" y="154243"/>
                  </a:lnTo>
                  <a:lnTo>
                    <a:pt x="137762" y="142636"/>
                  </a:lnTo>
                  <a:lnTo>
                    <a:pt x="149494" y="100067"/>
                  </a:lnTo>
                  <a:lnTo>
                    <a:pt x="151770" y="88130"/>
                  </a:lnTo>
                  <a:lnTo>
                    <a:pt x="159358" y="69091"/>
                  </a:lnTo>
                  <a:lnTo>
                    <a:pt x="158825" y="65904"/>
                  </a:lnTo>
                  <a:lnTo>
                    <a:pt x="155587" y="59718"/>
                  </a:lnTo>
                  <a:lnTo>
                    <a:pt x="153334" y="57671"/>
                  </a:lnTo>
                  <a:lnTo>
                    <a:pt x="148185" y="55397"/>
                  </a:lnTo>
                  <a:lnTo>
                    <a:pt x="130912" y="53737"/>
                  </a:lnTo>
                  <a:lnTo>
                    <a:pt x="124991" y="56295"/>
                  </a:lnTo>
                  <a:lnTo>
                    <a:pt x="103993" y="69810"/>
                  </a:lnTo>
                  <a:lnTo>
                    <a:pt x="77500" y="105589"/>
                  </a:lnTo>
                  <a:lnTo>
                    <a:pt x="73234" y="122456"/>
                  </a:lnTo>
                  <a:lnTo>
                    <a:pt x="71595" y="150105"/>
                  </a:lnTo>
                  <a:lnTo>
                    <a:pt x="74154" y="158656"/>
                  </a:lnTo>
                  <a:lnTo>
                    <a:pt x="77606" y="165763"/>
                  </a:lnTo>
                  <a:lnTo>
                    <a:pt x="79140" y="172229"/>
                  </a:lnTo>
                  <a:lnTo>
                    <a:pt x="85114" y="178411"/>
                  </a:lnTo>
                  <a:lnTo>
                    <a:pt x="93391" y="183473"/>
                  </a:lnTo>
                  <a:lnTo>
                    <a:pt x="125691" y="194354"/>
                  </a:lnTo>
                  <a:lnTo>
                    <a:pt x="137222" y="194528"/>
                  </a:lnTo>
                  <a:lnTo>
                    <a:pt x="179818" y="187854"/>
                  </a:lnTo>
                  <a:lnTo>
                    <a:pt x="187524" y="1875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01" name="SMARTInkShape-Group10"/>
          <p:cNvGrpSpPr/>
          <p:nvPr/>
        </p:nvGrpSpPr>
        <p:grpSpPr>
          <a:xfrm>
            <a:off x="5536406" y="1714500"/>
            <a:ext cx="2473525" cy="908909"/>
            <a:chOff x="5536406" y="1714500"/>
            <a:chExt cx="2473525" cy="908909"/>
          </a:xfrm>
        </p:grpSpPr>
        <p:sp>
          <p:nvSpPr>
            <p:cNvPr id="90" name="SMARTInkShape-81"/>
            <p:cNvSpPr/>
            <p:nvPr>
              <p:custDataLst>
                <p:tags r:id="rId53"/>
              </p:custDataLst>
            </p:nvPr>
          </p:nvSpPr>
          <p:spPr>
            <a:xfrm>
              <a:off x="5616773" y="2259211"/>
              <a:ext cx="17861" cy="303610"/>
            </a:xfrm>
            <a:custGeom>
              <a:avLst/>
              <a:gdLst/>
              <a:ahLst/>
              <a:cxnLst/>
              <a:rect l="0" t="0" r="0" b="0"/>
              <a:pathLst>
                <a:path w="17861" h="303610">
                  <a:moveTo>
                    <a:pt x="17860" y="0"/>
                  </a:moveTo>
                  <a:lnTo>
                    <a:pt x="17860" y="0"/>
                  </a:lnTo>
                  <a:lnTo>
                    <a:pt x="17860" y="42859"/>
                  </a:lnTo>
                  <a:lnTo>
                    <a:pt x="17860" y="83787"/>
                  </a:lnTo>
                  <a:lnTo>
                    <a:pt x="15214" y="116761"/>
                  </a:lnTo>
                  <a:lnTo>
                    <a:pt x="9757" y="160823"/>
                  </a:lnTo>
                  <a:lnTo>
                    <a:pt x="4299" y="205394"/>
                  </a:lnTo>
                  <a:lnTo>
                    <a:pt x="566" y="247387"/>
                  </a:lnTo>
                  <a:lnTo>
                    <a:pt x="11" y="289399"/>
                  </a:lnTo>
                  <a:lnTo>
                    <a:pt x="0" y="3036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1" name="SMARTInkShape-82"/>
            <p:cNvSpPr/>
            <p:nvPr>
              <p:custDataLst>
                <p:tags r:id="rId54"/>
              </p:custDataLst>
            </p:nvPr>
          </p:nvSpPr>
          <p:spPr>
            <a:xfrm>
              <a:off x="5536406" y="2196900"/>
              <a:ext cx="232102" cy="374045"/>
            </a:xfrm>
            <a:custGeom>
              <a:avLst/>
              <a:gdLst/>
              <a:ahLst/>
              <a:cxnLst/>
              <a:rect l="0" t="0" r="0" b="0"/>
              <a:pathLst>
                <a:path w="232102" h="374045">
                  <a:moveTo>
                    <a:pt x="8930" y="44452"/>
                  </a:moveTo>
                  <a:lnTo>
                    <a:pt x="8930" y="44452"/>
                  </a:lnTo>
                  <a:lnTo>
                    <a:pt x="8930" y="39711"/>
                  </a:lnTo>
                  <a:lnTo>
                    <a:pt x="9922" y="38315"/>
                  </a:lnTo>
                  <a:lnTo>
                    <a:pt x="11576" y="37384"/>
                  </a:lnTo>
                  <a:lnTo>
                    <a:pt x="13670" y="36763"/>
                  </a:lnTo>
                  <a:lnTo>
                    <a:pt x="21359" y="31149"/>
                  </a:lnTo>
                  <a:lnTo>
                    <a:pt x="32846" y="15219"/>
                  </a:lnTo>
                  <a:lnTo>
                    <a:pt x="52379" y="4846"/>
                  </a:lnTo>
                  <a:lnTo>
                    <a:pt x="68988" y="1297"/>
                  </a:lnTo>
                  <a:lnTo>
                    <a:pt x="108009" y="0"/>
                  </a:lnTo>
                  <a:lnTo>
                    <a:pt x="124403" y="883"/>
                  </a:lnTo>
                  <a:lnTo>
                    <a:pt x="157285" y="12243"/>
                  </a:lnTo>
                  <a:lnTo>
                    <a:pt x="175477" y="25538"/>
                  </a:lnTo>
                  <a:lnTo>
                    <a:pt x="206583" y="67192"/>
                  </a:lnTo>
                  <a:lnTo>
                    <a:pt x="223008" y="110248"/>
                  </a:lnTo>
                  <a:lnTo>
                    <a:pt x="230362" y="150494"/>
                  </a:lnTo>
                  <a:lnTo>
                    <a:pt x="231815" y="193243"/>
                  </a:lnTo>
                  <a:lnTo>
                    <a:pt x="232101" y="231380"/>
                  </a:lnTo>
                  <a:lnTo>
                    <a:pt x="229505" y="258588"/>
                  </a:lnTo>
                  <a:lnTo>
                    <a:pt x="215946" y="302397"/>
                  </a:lnTo>
                  <a:lnTo>
                    <a:pt x="190305" y="340765"/>
                  </a:lnTo>
                  <a:lnTo>
                    <a:pt x="180161" y="349118"/>
                  </a:lnTo>
                  <a:lnTo>
                    <a:pt x="138039" y="368728"/>
                  </a:lnTo>
                  <a:lnTo>
                    <a:pt x="100236" y="374044"/>
                  </a:lnTo>
                  <a:lnTo>
                    <a:pt x="67733" y="373752"/>
                  </a:lnTo>
                  <a:lnTo>
                    <a:pt x="51932" y="370062"/>
                  </a:lnTo>
                  <a:lnTo>
                    <a:pt x="40278" y="362469"/>
                  </a:lnTo>
                  <a:lnTo>
                    <a:pt x="15150" y="331735"/>
                  </a:lnTo>
                  <a:lnTo>
                    <a:pt x="2681" y="305868"/>
                  </a:lnTo>
                  <a:lnTo>
                    <a:pt x="0" y="2944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2" name="SMARTInkShape-83"/>
            <p:cNvSpPr/>
            <p:nvPr>
              <p:custDataLst>
                <p:tags r:id="rId55"/>
              </p:custDataLst>
            </p:nvPr>
          </p:nvSpPr>
          <p:spPr>
            <a:xfrm>
              <a:off x="5822188" y="2339578"/>
              <a:ext cx="80336" cy="205384"/>
            </a:xfrm>
            <a:custGeom>
              <a:avLst/>
              <a:gdLst/>
              <a:ahLst/>
              <a:cxnLst/>
              <a:rect l="0" t="0" r="0" b="0"/>
              <a:pathLst>
                <a:path w="80336" h="205384">
                  <a:moveTo>
                    <a:pt x="8898" y="205383"/>
                  </a:moveTo>
                  <a:lnTo>
                    <a:pt x="8898" y="205383"/>
                  </a:lnTo>
                  <a:lnTo>
                    <a:pt x="8898" y="184392"/>
                  </a:lnTo>
                  <a:lnTo>
                    <a:pt x="6252" y="178525"/>
                  </a:lnTo>
                  <a:lnTo>
                    <a:pt x="2761" y="172610"/>
                  </a:lnTo>
                  <a:lnTo>
                    <a:pt x="795" y="162710"/>
                  </a:lnTo>
                  <a:lnTo>
                    <a:pt x="0" y="118907"/>
                  </a:lnTo>
                  <a:lnTo>
                    <a:pt x="9065" y="77382"/>
                  </a:lnTo>
                  <a:lnTo>
                    <a:pt x="18912" y="47808"/>
                  </a:lnTo>
                  <a:lnTo>
                    <a:pt x="56449" y="6076"/>
                  </a:lnTo>
                  <a:lnTo>
                    <a:pt x="65089" y="2701"/>
                  </a:lnTo>
                  <a:lnTo>
                    <a:pt x="8033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3" name="SMARTInkShape-84"/>
            <p:cNvSpPr/>
            <p:nvPr>
              <p:custDataLst>
                <p:tags r:id="rId56"/>
              </p:custDataLst>
            </p:nvPr>
          </p:nvSpPr>
          <p:spPr>
            <a:xfrm>
              <a:off x="5983124" y="2312804"/>
              <a:ext cx="373965" cy="310605"/>
            </a:xfrm>
            <a:custGeom>
              <a:avLst/>
              <a:gdLst/>
              <a:ahLst/>
              <a:cxnLst/>
              <a:rect l="0" t="0" r="0" b="0"/>
              <a:pathLst>
                <a:path w="373965" h="310605">
                  <a:moveTo>
                    <a:pt x="115853" y="89282"/>
                  </a:moveTo>
                  <a:lnTo>
                    <a:pt x="115853" y="89282"/>
                  </a:lnTo>
                  <a:lnTo>
                    <a:pt x="115853" y="76853"/>
                  </a:lnTo>
                  <a:lnTo>
                    <a:pt x="106759" y="48407"/>
                  </a:lnTo>
                  <a:lnTo>
                    <a:pt x="94603" y="32832"/>
                  </a:lnTo>
                  <a:lnTo>
                    <a:pt x="88879" y="29467"/>
                  </a:lnTo>
                  <a:lnTo>
                    <a:pt x="77433" y="27572"/>
                  </a:lnTo>
                  <a:lnTo>
                    <a:pt x="60529" y="26932"/>
                  </a:lnTo>
                  <a:lnTo>
                    <a:pt x="45992" y="31561"/>
                  </a:lnTo>
                  <a:lnTo>
                    <a:pt x="33858" y="39217"/>
                  </a:lnTo>
                  <a:lnTo>
                    <a:pt x="20869" y="57822"/>
                  </a:lnTo>
                  <a:lnTo>
                    <a:pt x="3759" y="92371"/>
                  </a:lnTo>
                  <a:lnTo>
                    <a:pt x="0" y="133937"/>
                  </a:lnTo>
                  <a:lnTo>
                    <a:pt x="863" y="144847"/>
                  </a:lnTo>
                  <a:lnTo>
                    <a:pt x="10796" y="169417"/>
                  </a:lnTo>
                  <a:lnTo>
                    <a:pt x="13073" y="172471"/>
                  </a:lnTo>
                  <a:lnTo>
                    <a:pt x="18248" y="175864"/>
                  </a:lnTo>
                  <a:lnTo>
                    <a:pt x="24848" y="177372"/>
                  </a:lnTo>
                  <a:lnTo>
                    <a:pt x="46187" y="178420"/>
                  </a:lnTo>
                  <a:lnTo>
                    <a:pt x="52809" y="175862"/>
                  </a:lnTo>
                  <a:lnTo>
                    <a:pt x="74294" y="162346"/>
                  </a:lnTo>
                  <a:lnTo>
                    <a:pt x="100858" y="123619"/>
                  </a:lnTo>
                  <a:lnTo>
                    <a:pt x="104227" y="114134"/>
                  </a:lnTo>
                  <a:lnTo>
                    <a:pt x="115231" y="69510"/>
                  </a:lnTo>
                  <a:lnTo>
                    <a:pt x="115851" y="44767"/>
                  </a:lnTo>
                  <a:lnTo>
                    <a:pt x="115853" y="87824"/>
                  </a:lnTo>
                  <a:lnTo>
                    <a:pt x="115853" y="131344"/>
                  </a:lnTo>
                  <a:lnTo>
                    <a:pt x="115853" y="135183"/>
                  </a:lnTo>
                  <a:lnTo>
                    <a:pt x="118498" y="142093"/>
                  </a:lnTo>
                  <a:lnTo>
                    <a:pt x="128281" y="154615"/>
                  </a:lnTo>
                  <a:lnTo>
                    <a:pt x="133944" y="158006"/>
                  </a:lnTo>
                  <a:lnTo>
                    <a:pt x="145664" y="160183"/>
                  </a:lnTo>
                  <a:lnTo>
                    <a:pt x="151591" y="157835"/>
                  </a:lnTo>
                  <a:lnTo>
                    <a:pt x="154561" y="155820"/>
                  </a:lnTo>
                  <a:lnTo>
                    <a:pt x="172594" y="150601"/>
                  </a:lnTo>
                  <a:lnTo>
                    <a:pt x="180097" y="142663"/>
                  </a:lnTo>
                  <a:lnTo>
                    <a:pt x="208093" y="99864"/>
                  </a:lnTo>
                  <a:lnTo>
                    <a:pt x="229291" y="56157"/>
                  </a:lnTo>
                  <a:lnTo>
                    <a:pt x="231937" y="35719"/>
                  </a:lnTo>
                  <a:lnTo>
                    <a:pt x="231939" y="56695"/>
                  </a:lnTo>
                  <a:lnTo>
                    <a:pt x="241033" y="85487"/>
                  </a:lnTo>
                  <a:lnTo>
                    <a:pt x="256027" y="104093"/>
                  </a:lnTo>
                  <a:lnTo>
                    <a:pt x="265929" y="114297"/>
                  </a:lnTo>
                  <a:lnTo>
                    <a:pt x="269535" y="115283"/>
                  </a:lnTo>
                  <a:lnTo>
                    <a:pt x="288603" y="116025"/>
                  </a:lnTo>
                  <a:lnTo>
                    <a:pt x="294495" y="113405"/>
                  </a:lnTo>
                  <a:lnTo>
                    <a:pt x="320025" y="90338"/>
                  </a:lnTo>
                  <a:lnTo>
                    <a:pt x="325658" y="79499"/>
                  </a:lnTo>
                  <a:lnTo>
                    <a:pt x="329154" y="69059"/>
                  </a:lnTo>
                  <a:lnTo>
                    <a:pt x="344228" y="40796"/>
                  </a:lnTo>
                  <a:lnTo>
                    <a:pt x="347892" y="24535"/>
                  </a:lnTo>
                  <a:lnTo>
                    <a:pt x="354870" y="9648"/>
                  </a:lnTo>
                  <a:lnTo>
                    <a:pt x="356918" y="153"/>
                  </a:lnTo>
                  <a:lnTo>
                    <a:pt x="351802" y="18"/>
                  </a:lnTo>
                  <a:lnTo>
                    <a:pt x="354003" y="0"/>
                  </a:lnTo>
                  <a:lnTo>
                    <a:pt x="354987" y="987"/>
                  </a:lnTo>
                  <a:lnTo>
                    <a:pt x="356080" y="4730"/>
                  </a:lnTo>
                  <a:lnTo>
                    <a:pt x="363988" y="43625"/>
                  </a:lnTo>
                  <a:lnTo>
                    <a:pt x="368364" y="82909"/>
                  </a:lnTo>
                  <a:lnTo>
                    <a:pt x="373964" y="125337"/>
                  </a:lnTo>
                  <a:lnTo>
                    <a:pt x="372000" y="163432"/>
                  </a:lnTo>
                  <a:lnTo>
                    <a:pt x="362351" y="204140"/>
                  </a:lnTo>
                  <a:lnTo>
                    <a:pt x="344999" y="246409"/>
                  </a:lnTo>
                  <a:lnTo>
                    <a:pt x="327513" y="276722"/>
                  </a:lnTo>
                  <a:lnTo>
                    <a:pt x="311520" y="291994"/>
                  </a:lnTo>
                  <a:lnTo>
                    <a:pt x="283428" y="308204"/>
                  </a:lnTo>
                  <a:lnTo>
                    <a:pt x="275328" y="310604"/>
                  </a:lnTo>
                  <a:lnTo>
                    <a:pt x="265775" y="309025"/>
                  </a:lnTo>
                  <a:lnTo>
                    <a:pt x="238636" y="297180"/>
                  </a:lnTo>
                  <a:lnTo>
                    <a:pt x="230615" y="291483"/>
                  </a:lnTo>
                  <a:lnTo>
                    <a:pt x="220522" y="277957"/>
                  </a:lnTo>
                  <a:lnTo>
                    <a:pt x="209215" y="249472"/>
                  </a:lnTo>
                  <a:lnTo>
                    <a:pt x="205149" y="20536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4" name="SMARTInkShape-85"/>
            <p:cNvSpPr/>
            <p:nvPr>
              <p:custDataLst>
                <p:tags r:id="rId57"/>
              </p:custDataLst>
            </p:nvPr>
          </p:nvSpPr>
          <p:spPr>
            <a:xfrm>
              <a:off x="6475283" y="2152055"/>
              <a:ext cx="34460" cy="285751"/>
            </a:xfrm>
            <a:custGeom>
              <a:avLst/>
              <a:gdLst/>
              <a:ahLst/>
              <a:cxnLst/>
              <a:rect l="0" t="0" r="0" b="0"/>
              <a:pathLst>
                <a:path w="34460" h="285751">
                  <a:moveTo>
                    <a:pt x="34459" y="0"/>
                  </a:moveTo>
                  <a:lnTo>
                    <a:pt x="34459" y="0"/>
                  </a:lnTo>
                  <a:lnTo>
                    <a:pt x="34459" y="4740"/>
                  </a:lnTo>
                  <a:lnTo>
                    <a:pt x="31814" y="9713"/>
                  </a:lnTo>
                  <a:lnTo>
                    <a:pt x="28322" y="15231"/>
                  </a:lnTo>
                  <a:lnTo>
                    <a:pt x="26357" y="24908"/>
                  </a:lnTo>
                  <a:lnTo>
                    <a:pt x="24782" y="39902"/>
                  </a:lnTo>
                  <a:lnTo>
                    <a:pt x="17873" y="73360"/>
                  </a:lnTo>
                  <a:lnTo>
                    <a:pt x="14122" y="116339"/>
                  </a:lnTo>
                  <a:lnTo>
                    <a:pt x="7527" y="160767"/>
                  </a:lnTo>
                  <a:lnTo>
                    <a:pt x="94" y="205387"/>
                  </a:lnTo>
                  <a:lnTo>
                    <a:pt x="0" y="233973"/>
                  </a:lnTo>
                  <a:lnTo>
                    <a:pt x="7511" y="276567"/>
                  </a:lnTo>
                  <a:lnTo>
                    <a:pt x="7670" y="2857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5" name="SMARTInkShape-86"/>
            <p:cNvSpPr/>
            <p:nvPr>
              <p:custDataLst>
                <p:tags r:id="rId58"/>
              </p:custDataLst>
            </p:nvPr>
          </p:nvSpPr>
          <p:spPr>
            <a:xfrm>
              <a:off x="6465094" y="2259211"/>
              <a:ext cx="98227" cy="44649"/>
            </a:xfrm>
            <a:custGeom>
              <a:avLst/>
              <a:gdLst/>
              <a:ahLst/>
              <a:cxnLst/>
              <a:rect l="0" t="0" r="0" b="0"/>
              <a:pathLst>
                <a:path w="98227" h="44649">
                  <a:moveTo>
                    <a:pt x="0" y="44648"/>
                  </a:moveTo>
                  <a:lnTo>
                    <a:pt x="0" y="44648"/>
                  </a:lnTo>
                  <a:lnTo>
                    <a:pt x="4740" y="44648"/>
                  </a:lnTo>
                  <a:lnTo>
                    <a:pt x="9713" y="42002"/>
                  </a:lnTo>
                  <a:lnTo>
                    <a:pt x="33764" y="21725"/>
                  </a:lnTo>
                  <a:lnTo>
                    <a:pt x="77546" y="5581"/>
                  </a:lnTo>
                  <a:lnTo>
                    <a:pt x="9822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6" name="SMARTInkShape-87"/>
            <p:cNvSpPr/>
            <p:nvPr>
              <p:custDataLst>
                <p:tags r:id="rId59"/>
              </p:custDataLst>
            </p:nvPr>
          </p:nvSpPr>
          <p:spPr>
            <a:xfrm>
              <a:off x="6581822" y="2206047"/>
              <a:ext cx="267249" cy="176371"/>
            </a:xfrm>
            <a:custGeom>
              <a:avLst/>
              <a:gdLst/>
              <a:ahLst/>
              <a:cxnLst/>
              <a:rect l="0" t="0" r="0" b="0"/>
              <a:pathLst>
                <a:path w="267249" h="176371">
                  <a:moveTo>
                    <a:pt x="124373" y="26375"/>
                  </a:moveTo>
                  <a:lnTo>
                    <a:pt x="124373" y="26375"/>
                  </a:lnTo>
                  <a:lnTo>
                    <a:pt x="124373" y="21634"/>
                  </a:lnTo>
                  <a:lnTo>
                    <a:pt x="123381" y="20238"/>
                  </a:lnTo>
                  <a:lnTo>
                    <a:pt x="121728" y="19307"/>
                  </a:lnTo>
                  <a:lnTo>
                    <a:pt x="111945" y="17813"/>
                  </a:lnTo>
                  <a:lnTo>
                    <a:pt x="98642" y="17554"/>
                  </a:lnTo>
                  <a:lnTo>
                    <a:pt x="90447" y="20140"/>
                  </a:lnTo>
                  <a:lnTo>
                    <a:pt x="82506" y="23604"/>
                  </a:lnTo>
                  <a:lnTo>
                    <a:pt x="72362" y="25143"/>
                  </a:lnTo>
                  <a:lnTo>
                    <a:pt x="67871" y="27538"/>
                  </a:lnTo>
                  <a:lnTo>
                    <a:pt x="41112" y="51620"/>
                  </a:lnTo>
                  <a:lnTo>
                    <a:pt x="14326" y="91332"/>
                  </a:lnTo>
                  <a:lnTo>
                    <a:pt x="4233" y="109562"/>
                  </a:lnTo>
                  <a:lnTo>
                    <a:pt x="0" y="139464"/>
                  </a:lnTo>
                  <a:lnTo>
                    <a:pt x="2289" y="148736"/>
                  </a:lnTo>
                  <a:lnTo>
                    <a:pt x="4288" y="152597"/>
                  </a:lnTo>
                  <a:lnTo>
                    <a:pt x="11802" y="159534"/>
                  </a:lnTo>
                  <a:lnTo>
                    <a:pt x="34600" y="175465"/>
                  </a:lnTo>
                  <a:lnTo>
                    <a:pt x="37736" y="176370"/>
                  </a:lnTo>
                  <a:lnTo>
                    <a:pt x="46511" y="174729"/>
                  </a:lnTo>
                  <a:lnTo>
                    <a:pt x="70231" y="167085"/>
                  </a:lnTo>
                  <a:lnTo>
                    <a:pt x="99286" y="148287"/>
                  </a:lnTo>
                  <a:lnTo>
                    <a:pt x="109112" y="134706"/>
                  </a:lnTo>
                  <a:lnTo>
                    <a:pt x="121209" y="94730"/>
                  </a:lnTo>
                  <a:lnTo>
                    <a:pt x="126965" y="50749"/>
                  </a:lnTo>
                  <a:lnTo>
                    <a:pt x="135393" y="26947"/>
                  </a:lnTo>
                  <a:lnTo>
                    <a:pt x="145622" y="14582"/>
                  </a:lnTo>
                  <a:lnTo>
                    <a:pt x="151346" y="11211"/>
                  </a:lnTo>
                  <a:lnTo>
                    <a:pt x="157197" y="8721"/>
                  </a:lnTo>
                  <a:lnTo>
                    <a:pt x="166069" y="2734"/>
                  </a:lnTo>
                  <a:lnTo>
                    <a:pt x="174982" y="519"/>
                  </a:lnTo>
                  <a:lnTo>
                    <a:pt x="180931" y="0"/>
                  </a:lnTo>
                  <a:lnTo>
                    <a:pt x="186883" y="2416"/>
                  </a:lnTo>
                  <a:lnTo>
                    <a:pt x="207901" y="15833"/>
                  </a:lnTo>
                  <a:lnTo>
                    <a:pt x="234398" y="54546"/>
                  </a:lnTo>
                  <a:lnTo>
                    <a:pt x="237765" y="64031"/>
                  </a:lnTo>
                  <a:lnTo>
                    <a:pt x="251414" y="108654"/>
                  </a:lnTo>
                  <a:lnTo>
                    <a:pt x="256241" y="117514"/>
                  </a:lnTo>
                  <a:lnTo>
                    <a:pt x="263546" y="123494"/>
                  </a:lnTo>
                  <a:lnTo>
                    <a:pt x="267248" y="1335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7" name="SMARTInkShape-88"/>
            <p:cNvSpPr/>
            <p:nvPr>
              <p:custDataLst>
                <p:tags r:id="rId60"/>
              </p:custDataLst>
            </p:nvPr>
          </p:nvSpPr>
          <p:spPr>
            <a:xfrm>
              <a:off x="7045527" y="1930180"/>
              <a:ext cx="285747" cy="355781"/>
            </a:xfrm>
            <a:custGeom>
              <a:avLst/>
              <a:gdLst/>
              <a:ahLst/>
              <a:cxnLst/>
              <a:rect l="0" t="0" r="0" b="0"/>
              <a:pathLst>
                <a:path w="285747" h="355781">
                  <a:moveTo>
                    <a:pt x="26786" y="150437"/>
                  </a:moveTo>
                  <a:lnTo>
                    <a:pt x="26786" y="150437"/>
                  </a:lnTo>
                  <a:lnTo>
                    <a:pt x="22045" y="150437"/>
                  </a:lnTo>
                  <a:lnTo>
                    <a:pt x="20649" y="151429"/>
                  </a:lnTo>
                  <a:lnTo>
                    <a:pt x="19718" y="153083"/>
                  </a:lnTo>
                  <a:lnTo>
                    <a:pt x="18408" y="162797"/>
                  </a:lnTo>
                  <a:lnTo>
                    <a:pt x="13148" y="205980"/>
                  </a:lnTo>
                  <a:lnTo>
                    <a:pt x="6836" y="248922"/>
                  </a:lnTo>
                  <a:lnTo>
                    <a:pt x="596" y="292551"/>
                  </a:lnTo>
                  <a:lnTo>
                    <a:pt x="31" y="334939"/>
                  </a:lnTo>
                  <a:lnTo>
                    <a:pt x="0" y="350582"/>
                  </a:lnTo>
                  <a:lnTo>
                    <a:pt x="990" y="352328"/>
                  </a:lnTo>
                  <a:lnTo>
                    <a:pt x="2644" y="353492"/>
                  </a:lnTo>
                  <a:lnTo>
                    <a:pt x="8818" y="355780"/>
                  </a:lnTo>
                  <a:lnTo>
                    <a:pt x="8894" y="351068"/>
                  </a:lnTo>
                  <a:lnTo>
                    <a:pt x="11558" y="346101"/>
                  </a:lnTo>
                  <a:lnTo>
                    <a:pt x="13658" y="343388"/>
                  </a:lnTo>
                  <a:lnTo>
                    <a:pt x="16612" y="325347"/>
                  </a:lnTo>
                  <a:lnTo>
                    <a:pt x="20338" y="283897"/>
                  </a:lnTo>
                  <a:lnTo>
                    <a:pt x="30252" y="243827"/>
                  </a:lnTo>
                  <a:lnTo>
                    <a:pt x="35628" y="203832"/>
                  </a:lnTo>
                  <a:lnTo>
                    <a:pt x="45215" y="161388"/>
                  </a:lnTo>
                  <a:lnTo>
                    <a:pt x="52474" y="121122"/>
                  </a:lnTo>
                  <a:lnTo>
                    <a:pt x="54240" y="98095"/>
                  </a:lnTo>
                  <a:lnTo>
                    <a:pt x="62124" y="64426"/>
                  </a:lnTo>
                  <a:lnTo>
                    <a:pt x="62471" y="53740"/>
                  </a:lnTo>
                  <a:lnTo>
                    <a:pt x="63474" y="53230"/>
                  </a:lnTo>
                  <a:lnTo>
                    <a:pt x="67235" y="52664"/>
                  </a:lnTo>
                  <a:lnTo>
                    <a:pt x="68635" y="53505"/>
                  </a:lnTo>
                  <a:lnTo>
                    <a:pt x="69567" y="55058"/>
                  </a:lnTo>
                  <a:lnTo>
                    <a:pt x="70881" y="61984"/>
                  </a:lnTo>
                  <a:lnTo>
                    <a:pt x="74066" y="97665"/>
                  </a:lnTo>
                  <a:lnTo>
                    <a:pt x="78497" y="114957"/>
                  </a:lnTo>
                  <a:lnTo>
                    <a:pt x="82457" y="132648"/>
                  </a:lnTo>
                  <a:lnTo>
                    <a:pt x="89913" y="147812"/>
                  </a:lnTo>
                  <a:lnTo>
                    <a:pt x="96515" y="155224"/>
                  </a:lnTo>
                  <a:lnTo>
                    <a:pt x="131719" y="182157"/>
                  </a:lnTo>
                  <a:lnTo>
                    <a:pt x="153505" y="185629"/>
                  </a:lnTo>
                  <a:lnTo>
                    <a:pt x="180214" y="178421"/>
                  </a:lnTo>
                  <a:lnTo>
                    <a:pt x="186918" y="172466"/>
                  </a:lnTo>
                  <a:lnTo>
                    <a:pt x="211308" y="136525"/>
                  </a:lnTo>
                  <a:lnTo>
                    <a:pt x="226212" y="96203"/>
                  </a:lnTo>
                  <a:lnTo>
                    <a:pt x="236385" y="55652"/>
                  </a:lnTo>
                  <a:lnTo>
                    <a:pt x="249538" y="18790"/>
                  </a:lnTo>
                  <a:lnTo>
                    <a:pt x="250024" y="0"/>
                  </a:lnTo>
                  <a:lnTo>
                    <a:pt x="250028" y="44121"/>
                  </a:lnTo>
                  <a:lnTo>
                    <a:pt x="250028" y="85002"/>
                  </a:lnTo>
                  <a:lnTo>
                    <a:pt x="258130" y="126628"/>
                  </a:lnTo>
                  <a:lnTo>
                    <a:pt x="259877" y="161351"/>
                  </a:lnTo>
                  <a:lnTo>
                    <a:pt x="266636" y="179680"/>
                  </a:lnTo>
                  <a:lnTo>
                    <a:pt x="268632" y="198143"/>
                  </a:lnTo>
                  <a:lnTo>
                    <a:pt x="272518" y="205705"/>
                  </a:lnTo>
                  <a:lnTo>
                    <a:pt x="274943" y="208118"/>
                  </a:lnTo>
                  <a:lnTo>
                    <a:pt x="285746" y="2129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8" name="SMARTInkShape-89"/>
            <p:cNvSpPr/>
            <p:nvPr>
              <p:custDataLst>
                <p:tags r:id="rId61"/>
              </p:custDataLst>
            </p:nvPr>
          </p:nvSpPr>
          <p:spPr>
            <a:xfrm>
              <a:off x="7358109" y="1964899"/>
              <a:ext cx="133900" cy="133529"/>
            </a:xfrm>
            <a:custGeom>
              <a:avLst/>
              <a:gdLst/>
              <a:ahLst/>
              <a:cxnLst/>
              <a:rect l="0" t="0" r="0" b="0"/>
              <a:pathLst>
                <a:path w="133900" h="133529">
                  <a:moveTo>
                    <a:pt x="98180" y="8562"/>
                  </a:moveTo>
                  <a:lnTo>
                    <a:pt x="98180" y="8562"/>
                  </a:lnTo>
                  <a:lnTo>
                    <a:pt x="90491" y="8562"/>
                  </a:lnTo>
                  <a:lnTo>
                    <a:pt x="82366" y="2425"/>
                  </a:lnTo>
                  <a:lnTo>
                    <a:pt x="74092" y="460"/>
                  </a:lnTo>
                  <a:lnTo>
                    <a:pt x="68292" y="0"/>
                  </a:lnTo>
                  <a:lnTo>
                    <a:pt x="62407" y="2442"/>
                  </a:lnTo>
                  <a:lnTo>
                    <a:pt x="32510" y="24546"/>
                  </a:lnTo>
                  <a:lnTo>
                    <a:pt x="6015" y="60564"/>
                  </a:lnTo>
                  <a:lnTo>
                    <a:pt x="1750" y="77438"/>
                  </a:lnTo>
                  <a:lnTo>
                    <a:pt x="0" y="117309"/>
                  </a:lnTo>
                  <a:lnTo>
                    <a:pt x="1969" y="120748"/>
                  </a:lnTo>
                  <a:lnTo>
                    <a:pt x="9448" y="127214"/>
                  </a:lnTo>
                  <a:lnTo>
                    <a:pt x="16742" y="130749"/>
                  </a:lnTo>
                  <a:lnTo>
                    <a:pt x="32555" y="133205"/>
                  </a:lnTo>
                  <a:lnTo>
                    <a:pt x="47560" y="133528"/>
                  </a:lnTo>
                  <a:lnTo>
                    <a:pt x="53524" y="130910"/>
                  </a:lnTo>
                  <a:lnTo>
                    <a:pt x="65436" y="121144"/>
                  </a:lnTo>
                  <a:lnTo>
                    <a:pt x="83297" y="96077"/>
                  </a:lnTo>
                  <a:lnTo>
                    <a:pt x="86605" y="86815"/>
                  </a:lnTo>
                  <a:lnTo>
                    <a:pt x="96783" y="51874"/>
                  </a:lnTo>
                  <a:lnTo>
                    <a:pt x="100205" y="45010"/>
                  </a:lnTo>
                  <a:lnTo>
                    <a:pt x="104041" y="38651"/>
                  </a:lnTo>
                  <a:lnTo>
                    <a:pt x="107107" y="26435"/>
                  </a:lnTo>
                  <a:lnTo>
                    <a:pt x="108102" y="68289"/>
                  </a:lnTo>
                  <a:lnTo>
                    <a:pt x="115212" y="93985"/>
                  </a:lnTo>
                  <a:lnTo>
                    <a:pt x="115671" y="100436"/>
                  </a:lnTo>
                  <a:lnTo>
                    <a:pt x="116787" y="102554"/>
                  </a:lnTo>
                  <a:lnTo>
                    <a:pt x="118521" y="103965"/>
                  </a:lnTo>
                  <a:lnTo>
                    <a:pt x="120671" y="104906"/>
                  </a:lnTo>
                  <a:lnTo>
                    <a:pt x="122103" y="106526"/>
                  </a:lnTo>
                  <a:lnTo>
                    <a:pt x="123696" y="110971"/>
                  </a:lnTo>
                  <a:lnTo>
                    <a:pt x="125112" y="112553"/>
                  </a:lnTo>
                  <a:lnTo>
                    <a:pt x="133899" y="11571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9" name="SMARTInkShape-90"/>
            <p:cNvSpPr/>
            <p:nvPr>
              <p:custDataLst>
                <p:tags r:id="rId62"/>
              </p:custDataLst>
            </p:nvPr>
          </p:nvSpPr>
          <p:spPr>
            <a:xfrm>
              <a:off x="7518797" y="1875770"/>
              <a:ext cx="178595" cy="178059"/>
            </a:xfrm>
            <a:custGeom>
              <a:avLst/>
              <a:gdLst/>
              <a:ahLst/>
              <a:cxnLst/>
              <a:rect l="0" t="0" r="0" b="0"/>
              <a:pathLst>
                <a:path w="178595" h="178059">
                  <a:moveTo>
                    <a:pt x="0" y="178058"/>
                  </a:moveTo>
                  <a:lnTo>
                    <a:pt x="0" y="178058"/>
                  </a:lnTo>
                  <a:lnTo>
                    <a:pt x="0" y="173318"/>
                  </a:lnTo>
                  <a:lnTo>
                    <a:pt x="992" y="171921"/>
                  </a:lnTo>
                  <a:lnTo>
                    <a:pt x="2645" y="170990"/>
                  </a:lnTo>
                  <a:lnTo>
                    <a:pt x="7689" y="169496"/>
                  </a:lnTo>
                  <a:lnTo>
                    <a:pt x="8378" y="166646"/>
                  </a:lnTo>
                  <a:lnTo>
                    <a:pt x="8561" y="164497"/>
                  </a:lnTo>
                  <a:lnTo>
                    <a:pt x="11412" y="159463"/>
                  </a:lnTo>
                  <a:lnTo>
                    <a:pt x="14994" y="153919"/>
                  </a:lnTo>
                  <a:lnTo>
                    <a:pt x="17010" y="145219"/>
                  </a:lnTo>
                  <a:lnTo>
                    <a:pt x="17748" y="135161"/>
                  </a:lnTo>
                  <a:lnTo>
                    <a:pt x="25538" y="113446"/>
                  </a:lnTo>
                  <a:lnTo>
                    <a:pt x="27534" y="94703"/>
                  </a:lnTo>
                  <a:lnTo>
                    <a:pt x="47770" y="55612"/>
                  </a:lnTo>
                  <a:lnTo>
                    <a:pt x="65497" y="25005"/>
                  </a:lnTo>
                  <a:lnTo>
                    <a:pt x="83345" y="5569"/>
                  </a:lnTo>
                  <a:lnTo>
                    <a:pt x="89298" y="2178"/>
                  </a:lnTo>
                  <a:lnTo>
                    <a:pt x="96462" y="0"/>
                  </a:lnTo>
                  <a:lnTo>
                    <a:pt x="100088" y="2348"/>
                  </a:lnTo>
                  <a:lnTo>
                    <a:pt x="102444" y="4364"/>
                  </a:lnTo>
                  <a:lnTo>
                    <a:pt x="107708" y="6603"/>
                  </a:lnTo>
                  <a:lnTo>
                    <a:pt x="110501" y="7200"/>
                  </a:lnTo>
                  <a:lnTo>
                    <a:pt x="112362" y="8590"/>
                  </a:lnTo>
                  <a:lnTo>
                    <a:pt x="113604" y="10509"/>
                  </a:lnTo>
                  <a:lnTo>
                    <a:pt x="115975" y="15287"/>
                  </a:lnTo>
                  <a:lnTo>
                    <a:pt x="137033" y="45885"/>
                  </a:lnTo>
                  <a:lnTo>
                    <a:pt x="140278" y="55153"/>
                  </a:lnTo>
                  <a:lnTo>
                    <a:pt x="142714" y="64894"/>
                  </a:lnTo>
                  <a:lnTo>
                    <a:pt x="149715" y="79233"/>
                  </a:lnTo>
                  <a:lnTo>
                    <a:pt x="151868" y="85519"/>
                  </a:lnTo>
                  <a:lnTo>
                    <a:pt x="157666" y="94636"/>
                  </a:lnTo>
                  <a:lnTo>
                    <a:pt x="160817" y="103621"/>
                  </a:lnTo>
                  <a:lnTo>
                    <a:pt x="168303" y="113783"/>
                  </a:lnTo>
                  <a:lnTo>
                    <a:pt x="171705" y="114765"/>
                  </a:lnTo>
                  <a:lnTo>
                    <a:pt x="178594" y="1155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0" name="SMARTInkShape-91"/>
            <p:cNvSpPr/>
            <p:nvPr>
              <p:custDataLst>
                <p:tags r:id="rId63"/>
              </p:custDataLst>
            </p:nvPr>
          </p:nvSpPr>
          <p:spPr>
            <a:xfrm>
              <a:off x="7760044" y="1714500"/>
              <a:ext cx="249887" cy="187369"/>
            </a:xfrm>
            <a:custGeom>
              <a:avLst/>
              <a:gdLst/>
              <a:ahLst/>
              <a:cxnLst/>
              <a:rect l="0" t="0" r="0" b="0"/>
              <a:pathLst>
                <a:path w="249887" h="187369">
                  <a:moveTo>
                    <a:pt x="89151" y="133945"/>
                  </a:moveTo>
                  <a:lnTo>
                    <a:pt x="89151" y="133945"/>
                  </a:lnTo>
                  <a:lnTo>
                    <a:pt x="89151" y="111822"/>
                  </a:lnTo>
                  <a:lnTo>
                    <a:pt x="86506" y="106584"/>
                  </a:lnTo>
                  <a:lnTo>
                    <a:pt x="76723" y="95137"/>
                  </a:lnTo>
                  <a:lnTo>
                    <a:pt x="71060" y="91892"/>
                  </a:lnTo>
                  <a:lnTo>
                    <a:pt x="59340" y="89809"/>
                  </a:lnTo>
                  <a:lnTo>
                    <a:pt x="50443" y="89449"/>
                  </a:lnTo>
                  <a:lnTo>
                    <a:pt x="36782" y="94082"/>
                  </a:lnTo>
                  <a:lnTo>
                    <a:pt x="24907" y="101739"/>
                  </a:lnTo>
                  <a:lnTo>
                    <a:pt x="20911" y="107394"/>
                  </a:lnTo>
                  <a:lnTo>
                    <a:pt x="18142" y="113215"/>
                  </a:lnTo>
                  <a:lnTo>
                    <a:pt x="3600" y="131970"/>
                  </a:lnTo>
                  <a:lnTo>
                    <a:pt x="183" y="156931"/>
                  </a:lnTo>
                  <a:lnTo>
                    <a:pt x="0" y="163344"/>
                  </a:lnTo>
                  <a:lnTo>
                    <a:pt x="2564" y="169501"/>
                  </a:lnTo>
                  <a:lnTo>
                    <a:pt x="12296" y="181538"/>
                  </a:lnTo>
                  <a:lnTo>
                    <a:pt x="20598" y="184863"/>
                  </a:lnTo>
                  <a:lnTo>
                    <a:pt x="47126" y="187368"/>
                  </a:lnTo>
                  <a:lnTo>
                    <a:pt x="53276" y="184808"/>
                  </a:lnTo>
                  <a:lnTo>
                    <a:pt x="83195" y="157711"/>
                  </a:lnTo>
                  <a:lnTo>
                    <a:pt x="86503" y="151784"/>
                  </a:lnTo>
                  <a:lnTo>
                    <a:pt x="97223" y="109968"/>
                  </a:lnTo>
                  <a:lnTo>
                    <a:pt x="98998" y="83252"/>
                  </a:lnTo>
                  <a:lnTo>
                    <a:pt x="109100" y="54182"/>
                  </a:lnTo>
                  <a:lnTo>
                    <a:pt x="112900" y="47894"/>
                  </a:lnTo>
                  <a:lnTo>
                    <a:pt x="116032" y="38775"/>
                  </a:lnTo>
                  <a:lnTo>
                    <a:pt x="128250" y="23823"/>
                  </a:lnTo>
                  <a:lnTo>
                    <a:pt x="141636" y="14886"/>
                  </a:lnTo>
                  <a:lnTo>
                    <a:pt x="179570" y="3141"/>
                  </a:lnTo>
                  <a:lnTo>
                    <a:pt x="222988" y="184"/>
                  </a:lnTo>
                  <a:lnTo>
                    <a:pt x="24988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06" name="SMARTInkShape-Group11"/>
          <p:cNvGrpSpPr/>
          <p:nvPr/>
        </p:nvGrpSpPr>
        <p:grpSpPr>
          <a:xfrm>
            <a:off x="8254816" y="857372"/>
            <a:ext cx="710591" cy="695856"/>
            <a:chOff x="8254816" y="857372"/>
            <a:chExt cx="710591" cy="695856"/>
          </a:xfrm>
        </p:grpSpPr>
        <p:sp>
          <p:nvSpPr>
            <p:cNvPr id="102" name="SMARTInkShape-92"/>
            <p:cNvSpPr/>
            <p:nvPr>
              <p:custDataLst>
                <p:tags r:id="rId49"/>
              </p:custDataLst>
            </p:nvPr>
          </p:nvSpPr>
          <p:spPr>
            <a:xfrm>
              <a:off x="8254816" y="1268016"/>
              <a:ext cx="200829" cy="285212"/>
            </a:xfrm>
            <a:custGeom>
              <a:avLst/>
              <a:gdLst/>
              <a:ahLst/>
              <a:cxnLst/>
              <a:rect l="0" t="0" r="0" b="0"/>
              <a:pathLst>
                <a:path w="200829" h="285212">
                  <a:moveTo>
                    <a:pt x="5145" y="160734"/>
                  </a:moveTo>
                  <a:lnTo>
                    <a:pt x="5145" y="160734"/>
                  </a:lnTo>
                  <a:lnTo>
                    <a:pt x="5145" y="153046"/>
                  </a:lnTo>
                  <a:lnTo>
                    <a:pt x="5145" y="196873"/>
                  </a:lnTo>
                  <a:lnTo>
                    <a:pt x="2499" y="217082"/>
                  </a:lnTo>
                  <a:lnTo>
                    <a:pt x="0" y="232411"/>
                  </a:lnTo>
                  <a:lnTo>
                    <a:pt x="5964" y="273424"/>
                  </a:lnTo>
                  <a:lnTo>
                    <a:pt x="9808" y="279610"/>
                  </a:lnTo>
                  <a:lnTo>
                    <a:pt x="14825" y="283021"/>
                  </a:lnTo>
                  <a:lnTo>
                    <a:pt x="23226" y="284941"/>
                  </a:lnTo>
                  <a:lnTo>
                    <a:pt x="26128" y="285211"/>
                  </a:lnTo>
                  <a:lnTo>
                    <a:pt x="32000" y="282864"/>
                  </a:lnTo>
                  <a:lnTo>
                    <a:pt x="66440" y="255934"/>
                  </a:lnTo>
                  <a:lnTo>
                    <a:pt x="69822" y="251982"/>
                  </a:lnTo>
                  <a:lnTo>
                    <a:pt x="88748" y="208203"/>
                  </a:lnTo>
                  <a:lnTo>
                    <a:pt x="99454" y="190653"/>
                  </a:lnTo>
                  <a:lnTo>
                    <a:pt x="105243" y="171752"/>
                  </a:lnTo>
                  <a:lnTo>
                    <a:pt x="112290" y="160751"/>
                  </a:lnTo>
                  <a:lnTo>
                    <a:pt x="112298" y="165479"/>
                  </a:lnTo>
                  <a:lnTo>
                    <a:pt x="109653" y="170450"/>
                  </a:lnTo>
                  <a:lnTo>
                    <a:pt x="107560" y="173164"/>
                  </a:lnTo>
                  <a:lnTo>
                    <a:pt x="107156" y="175966"/>
                  </a:lnTo>
                  <a:lnTo>
                    <a:pt x="112042" y="199443"/>
                  </a:lnTo>
                  <a:lnTo>
                    <a:pt x="113121" y="201423"/>
                  </a:lnTo>
                  <a:lnTo>
                    <a:pt x="114832" y="202743"/>
                  </a:lnTo>
                  <a:lnTo>
                    <a:pt x="119379" y="204209"/>
                  </a:lnTo>
                  <a:lnTo>
                    <a:pt x="133284" y="205228"/>
                  </a:lnTo>
                  <a:lnTo>
                    <a:pt x="146851" y="200596"/>
                  </a:lnTo>
                  <a:lnTo>
                    <a:pt x="165334" y="187285"/>
                  </a:lnTo>
                  <a:lnTo>
                    <a:pt x="168492" y="184387"/>
                  </a:lnTo>
                  <a:lnTo>
                    <a:pt x="172001" y="175877"/>
                  </a:lnTo>
                  <a:lnTo>
                    <a:pt x="178995" y="154244"/>
                  </a:lnTo>
                  <a:lnTo>
                    <a:pt x="195750" y="114274"/>
                  </a:lnTo>
                  <a:lnTo>
                    <a:pt x="200828" y="73844"/>
                  </a:lnTo>
                  <a:lnTo>
                    <a:pt x="200263" y="59609"/>
                  </a:lnTo>
                  <a:lnTo>
                    <a:pt x="192474" y="22933"/>
                  </a:lnTo>
                  <a:lnTo>
                    <a:pt x="185084" y="10969"/>
                  </a:lnTo>
                  <a:lnTo>
                    <a:pt x="17480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3" name="SMARTInkShape-93"/>
            <p:cNvSpPr/>
            <p:nvPr>
              <p:custDataLst>
                <p:tags r:id="rId50"/>
              </p:custDataLst>
            </p:nvPr>
          </p:nvSpPr>
          <p:spPr>
            <a:xfrm>
              <a:off x="8492133" y="1232419"/>
              <a:ext cx="98183" cy="123495"/>
            </a:xfrm>
            <a:custGeom>
              <a:avLst/>
              <a:gdLst/>
              <a:ahLst/>
              <a:cxnLst/>
              <a:rect l="0" t="0" r="0" b="0"/>
              <a:pathLst>
                <a:path w="98183" h="123495">
                  <a:moveTo>
                    <a:pt x="0" y="98104"/>
                  </a:moveTo>
                  <a:lnTo>
                    <a:pt x="0" y="98104"/>
                  </a:lnTo>
                  <a:lnTo>
                    <a:pt x="12429" y="98104"/>
                  </a:lnTo>
                  <a:lnTo>
                    <a:pt x="18092" y="95459"/>
                  </a:lnTo>
                  <a:lnTo>
                    <a:pt x="23916" y="91968"/>
                  </a:lnTo>
                  <a:lnTo>
                    <a:pt x="32772" y="89010"/>
                  </a:lnTo>
                  <a:lnTo>
                    <a:pt x="73605" y="56408"/>
                  </a:lnTo>
                  <a:lnTo>
                    <a:pt x="86902" y="33426"/>
                  </a:lnTo>
                  <a:lnTo>
                    <a:pt x="94430" y="27678"/>
                  </a:lnTo>
                  <a:lnTo>
                    <a:pt x="96540" y="22817"/>
                  </a:lnTo>
                  <a:lnTo>
                    <a:pt x="98182" y="4567"/>
                  </a:lnTo>
                  <a:lnTo>
                    <a:pt x="97205" y="3004"/>
                  </a:lnTo>
                  <a:lnTo>
                    <a:pt x="95561" y="1962"/>
                  </a:lnTo>
                  <a:lnTo>
                    <a:pt x="88507" y="495"/>
                  </a:lnTo>
                  <a:lnTo>
                    <a:pt x="77235" y="0"/>
                  </a:lnTo>
                  <a:lnTo>
                    <a:pt x="71368" y="2578"/>
                  </a:lnTo>
                  <a:lnTo>
                    <a:pt x="41485" y="24788"/>
                  </a:lnTo>
                  <a:lnTo>
                    <a:pt x="24180" y="51016"/>
                  </a:lnTo>
                  <a:lnTo>
                    <a:pt x="11038" y="87101"/>
                  </a:lnTo>
                  <a:lnTo>
                    <a:pt x="10336" y="90769"/>
                  </a:lnTo>
                  <a:lnTo>
                    <a:pt x="10858" y="94206"/>
                  </a:lnTo>
                  <a:lnTo>
                    <a:pt x="14086" y="100671"/>
                  </a:lnTo>
                  <a:lnTo>
                    <a:pt x="21481" y="109889"/>
                  </a:lnTo>
                  <a:lnTo>
                    <a:pt x="27076" y="113264"/>
                  </a:lnTo>
                  <a:lnTo>
                    <a:pt x="32869" y="115756"/>
                  </a:lnTo>
                  <a:lnTo>
                    <a:pt x="41710" y="121745"/>
                  </a:lnTo>
                  <a:lnTo>
                    <a:pt x="47642" y="123494"/>
                  </a:lnTo>
                  <a:lnTo>
                    <a:pt x="50612" y="122968"/>
                  </a:lnTo>
                  <a:lnTo>
                    <a:pt x="62508" y="1159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4" name="SMARTInkShape-94"/>
            <p:cNvSpPr/>
            <p:nvPr>
              <p:custDataLst>
                <p:tags r:id="rId51"/>
              </p:custDataLst>
            </p:nvPr>
          </p:nvSpPr>
          <p:spPr>
            <a:xfrm>
              <a:off x="8663203" y="982684"/>
              <a:ext cx="132540" cy="240184"/>
            </a:xfrm>
            <a:custGeom>
              <a:avLst/>
              <a:gdLst/>
              <a:ahLst/>
              <a:cxnLst/>
              <a:rect l="0" t="0" r="0" b="0"/>
              <a:pathLst>
                <a:path w="132540" h="240184">
                  <a:moveTo>
                    <a:pt x="96820" y="160316"/>
                  </a:moveTo>
                  <a:lnTo>
                    <a:pt x="96820" y="160316"/>
                  </a:lnTo>
                  <a:lnTo>
                    <a:pt x="96820" y="155575"/>
                  </a:lnTo>
                  <a:lnTo>
                    <a:pt x="95828" y="154179"/>
                  </a:lnTo>
                  <a:lnTo>
                    <a:pt x="94174" y="153248"/>
                  </a:lnTo>
                  <a:lnTo>
                    <a:pt x="92080" y="152628"/>
                  </a:lnTo>
                  <a:lnTo>
                    <a:pt x="90683" y="151222"/>
                  </a:lnTo>
                  <a:lnTo>
                    <a:pt x="88258" y="143807"/>
                  </a:lnTo>
                  <a:lnTo>
                    <a:pt x="85409" y="143057"/>
                  </a:lnTo>
                  <a:lnTo>
                    <a:pt x="59221" y="142492"/>
                  </a:lnTo>
                  <a:lnTo>
                    <a:pt x="52659" y="145118"/>
                  </a:lnTo>
                  <a:lnTo>
                    <a:pt x="23676" y="163448"/>
                  </a:lnTo>
                  <a:lnTo>
                    <a:pt x="13853" y="177009"/>
                  </a:lnTo>
                  <a:lnTo>
                    <a:pt x="1757" y="202738"/>
                  </a:lnTo>
                  <a:lnTo>
                    <a:pt x="0" y="212574"/>
                  </a:lnTo>
                  <a:lnTo>
                    <a:pt x="522" y="215990"/>
                  </a:lnTo>
                  <a:lnTo>
                    <a:pt x="1864" y="218268"/>
                  </a:lnTo>
                  <a:lnTo>
                    <a:pt x="3750" y="219787"/>
                  </a:lnTo>
                  <a:lnTo>
                    <a:pt x="5846" y="224120"/>
                  </a:lnTo>
                  <a:lnTo>
                    <a:pt x="6405" y="226664"/>
                  </a:lnTo>
                  <a:lnTo>
                    <a:pt x="11933" y="234986"/>
                  </a:lnTo>
                  <a:lnTo>
                    <a:pt x="17090" y="238151"/>
                  </a:lnTo>
                  <a:lnTo>
                    <a:pt x="28485" y="240183"/>
                  </a:lnTo>
                  <a:lnTo>
                    <a:pt x="34368" y="237815"/>
                  </a:lnTo>
                  <a:lnTo>
                    <a:pt x="52177" y="225218"/>
                  </a:lnTo>
                  <a:lnTo>
                    <a:pt x="55152" y="224420"/>
                  </a:lnTo>
                  <a:lnTo>
                    <a:pt x="61102" y="218241"/>
                  </a:lnTo>
                  <a:lnTo>
                    <a:pt x="84914" y="175020"/>
                  </a:lnTo>
                  <a:lnTo>
                    <a:pt x="92852" y="156294"/>
                  </a:lnTo>
                  <a:lnTo>
                    <a:pt x="98682" y="121157"/>
                  </a:lnTo>
                  <a:lnTo>
                    <a:pt x="109094" y="81033"/>
                  </a:lnTo>
                  <a:lnTo>
                    <a:pt x="114189" y="38895"/>
                  </a:lnTo>
                  <a:lnTo>
                    <a:pt x="114679" y="0"/>
                  </a:lnTo>
                  <a:lnTo>
                    <a:pt x="113688" y="38903"/>
                  </a:lnTo>
                  <a:lnTo>
                    <a:pt x="106990" y="72865"/>
                  </a:lnTo>
                  <a:lnTo>
                    <a:pt x="105914" y="113265"/>
                  </a:lnTo>
                  <a:lnTo>
                    <a:pt x="106763" y="144125"/>
                  </a:lnTo>
                  <a:lnTo>
                    <a:pt x="110500" y="152458"/>
                  </a:lnTo>
                  <a:lnTo>
                    <a:pt x="121197" y="168995"/>
                  </a:lnTo>
                  <a:lnTo>
                    <a:pt x="122001" y="172055"/>
                  </a:lnTo>
                  <a:lnTo>
                    <a:pt x="123529" y="174095"/>
                  </a:lnTo>
                  <a:lnTo>
                    <a:pt x="132539" y="1781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5" name="SMARTInkShape-95"/>
            <p:cNvSpPr/>
            <p:nvPr>
              <p:custDataLst>
                <p:tags r:id="rId52"/>
              </p:custDataLst>
            </p:nvPr>
          </p:nvSpPr>
          <p:spPr>
            <a:xfrm>
              <a:off x="8840805" y="857372"/>
              <a:ext cx="124602" cy="205116"/>
            </a:xfrm>
            <a:custGeom>
              <a:avLst/>
              <a:gdLst/>
              <a:ahLst/>
              <a:cxnLst/>
              <a:rect l="0" t="0" r="0" b="0"/>
              <a:pathLst>
                <a:path w="124602" h="205116">
                  <a:moveTo>
                    <a:pt x="97812" y="124894"/>
                  </a:moveTo>
                  <a:lnTo>
                    <a:pt x="97812" y="124894"/>
                  </a:lnTo>
                  <a:lnTo>
                    <a:pt x="90123" y="124894"/>
                  </a:lnTo>
                  <a:lnTo>
                    <a:pt x="89710" y="123901"/>
                  </a:lnTo>
                  <a:lnTo>
                    <a:pt x="89250" y="120153"/>
                  </a:lnTo>
                  <a:lnTo>
                    <a:pt x="88135" y="118757"/>
                  </a:lnTo>
                  <a:lnTo>
                    <a:pt x="84251" y="117205"/>
                  </a:lnTo>
                  <a:lnTo>
                    <a:pt x="67901" y="116073"/>
                  </a:lnTo>
                  <a:lnTo>
                    <a:pt x="54333" y="120737"/>
                  </a:lnTo>
                  <a:lnTo>
                    <a:pt x="35851" y="134060"/>
                  </a:lnTo>
                  <a:lnTo>
                    <a:pt x="14499" y="154673"/>
                  </a:lnTo>
                  <a:lnTo>
                    <a:pt x="11175" y="163264"/>
                  </a:lnTo>
                  <a:lnTo>
                    <a:pt x="8704" y="172705"/>
                  </a:lnTo>
                  <a:lnTo>
                    <a:pt x="517" y="186973"/>
                  </a:lnTo>
                  <a:lnTo>
                    <a:pt x="0" y="191510"/>
                  </a:lnTo>
                  <a:lnTo>
                    <a:pt x="2416" y="196834"/>
                  </a:lnTo>
                  <a:lnTo>
                    <a:pt x="4449" y="199643"/>
                  </a:lnTo>
                  <a:lnTo>
                    <a:pt x="9353" y="202764"/>
                  </a:lnTo>
                  <a:lnTo>
                    <a:pt x="17372" y="204932"/>
                  </a:lnTo>
                  <a:lnTo>
                    <a:pt x="21712" y="205115"/>
                  </a:lnTo>
                  <a:lnTo>
                    <a:pt x="26948" y="202550"/>
                  </a:lnTo>
                  <a:lnTo>
                    <a:pt x="41333" y="191013"/>
                  </a:lnTo>
                  <a:lnTo>
                    <a:pt x="47245" y="189007"/>
                  </a:lnTo>
                  <a:lnTo>
                    <a:pt x="53178" y="182823"/>
                  </a:lnTo>
                  <a:lnTo>
                    <a:pt x="67056" y="163170"/>
                  </a:lnTo>
                  <a:lnTo>
                    <a:pt x="80504" y="122049"/>
                  </a:lnTo>
                  <a:lnTo>
                    <a:pt x="96081" y="79389"/>
                  </a:lnTo>
                  <a:lnTo>
                    <a:pt x="98462" y="59644"/>
                  </a:lnTo>
                  <a:lnTo>
                    <a:pt x="105456" y="41973"/>
                  </a:lnTo>
                  <a:lnTo>
                    <a:pt x="106742" y="0"/>
                  </a:lnTo>
                  <a:lnTo>
                    <a:pt x="106742" y="42719"/>
                  </a:lnTo>
                  <a:lnTo>
                    <a:pt x="107734" y="66300"/>
                  </a:lnTo>
                  <a:lnTo>
                    <a:pt x="114844" y="95027"/>
                  </a:lnTo>
                  <a:lnTo>
                    <a:pt x="115639" y="127460"/>
                  </a:lnTo>
                  <a:lnTo>
                    <a:pt x="118302" y="133641"/>
                  </a:lnTo>
                  <a:lnTo>
                    <a:pt x="121802" y="139695"/>
                  </a:lnTo>
                  <a:lnTo>
                    <a:pt x="124492" y="151157"/>
                  </a:lnTo>
                  <a:lnTo>
                    <a:pt x="124601" y="1606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07" name="SMARTInkShape-96"/>
          <p:cNvSpPr/>
          <p:nvPr>
            <p:custDataLst>
              <p:tags r:id="rId3"/>
            </p:custDataLst>
          </p:nvPr>
        </p:nvSpPr>
        <p:spPr>
          <a:xfrm>
            <a:off x="5223867" y="2437805"/>
            <a:ext cx="151806" cy="35719"/>
          </a:xfrm>
          <a:custGeom>
            <a:avLst/>
            <a:gdLst/>
            <a:ahLst/>
            <a:cxnLst/>
            <a:rect l="0" t="0" r="0" b="0"/>
            <a:pathLst>
              <a:path w="151806" h="35719">
                <a:moveTo>
                  <a:pt x="0" y="35718"/>
                </a:moveTo>
                <a:lnTo>
                  <a:pt x="0" y="35718"/>
                </a:lnTo>
                <a:lnTo>
                  <a:pt x="0" y="30978"/>
                </a:lnTo>
                <a:lnTo>
                  <a:pt x="992" y="29582"/>
                </a:lnTo>
                <a:lnTo>
                  <a:pt x="2646" y="28651"/>
                </a:lnTo>
                <a:lnTo>
                  <a:pt x="12359" y="27340"/>
                </a:lnTo>
                <a:lnTo>
                  <a:pt x="22360" y="26042"/>
                </a:lnTo>
                <a:lnTo>
                  <a:pt x="62825" y="12571"/>
                </a:lnTo>
                <a:lnTo>
                  <a:pt x="99641" y="4668"/>
                </a:lnTo>
                <a:lnTo>
                  <a:pt x="142448" y="410"/>
                </a:lnTo>
                <a:lnTo>
                  <a:pt x="15180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113" name="SMARTInkShape-Group13"/>
          <p:cNvGrpSpPr/>
          <p:nvPr/>
        </p:nvGrpSpPr>
        <p:grpSpPr>
          <a:xfrm>
            <a:off x="6090047" y="2607469"/>
            <a:ext cx="1232298" cy="357188"/>
            <a:chOff x="6090047" y="2607469"/>
            <a:chExt cx="1232298" cy="357188"/>
          </a:xfrm>
        </p:grpSpPr>
        <p:sp>
          <p:nvSpPr>
            <p:cNvPr id="108" name="SMARTInkShape-97"/>
            <p:cNvSpPr/>
            <p:nvPr>
              <p:custDataLst>
                <p:tags r:id="rId44"/>
              </p:custDataLst>
            </p:nvPr>
          </p:nvSpPr>
          <p:spPr>
            <a:xfrm>
              <a:off x="6090047" y="2839641"/>
              <a:ext cx="285751" cy="26790"/>
            </a:xfrm>
            <a:custGeom>
              <a:avLst/>
              <a:gdLst/>
              <a:ahLst/>
              <a:cxnLst/>
              <a:rect l="0" t="0" r="0" b="0"/>
              <a:pathLst>
                <a:path w="285751" h="26790">
                  <a:moveTo>
                    <a:pt x="0" y="26789"/>
                  </a:moveTo>
                  <a:lnTo>
                    <a:pt x="0" y="26789"/>
                  </a:lnTo>
                  <a:lnTo>
                    <a:pt x="0" y="22048"/>
                  </a:lnTo>
                  <a:lnTo>
                    <a:pt x="992" y="20651"/>
                  </a:lnTo>
                  <a:lnTo>
                    <a:pt x="2645" y="19721"/>
                  </a:lnTo>
                  <a:lnTo>
                    <a:pt x="12429" y="18227"/>
                  </a:lnTo>
                  <a:lnTo>
                    <a:pt x="55878" y="13128"/>
                  </a:lnTo>
                  <a:lnTo>
                    <a:pt x="99669" y="9298"/>
                  </a:lnTo>
                  <a:lnTo>
                    <a:pt x="143065" y="8978"/>
                  </a:lnTo>
                  <a:lnTo>
                    <a:pt x="187548" y="8936"/>
                  </a:lnTo>
                  <a:lnTo>
                    <a:pt x="232175" y="8930"/>
                  </a:lnTo>
                  <a:lnTo>
                    <a:pt x="265907" y="7937"/>
                  </a:lnTo>
                  <a:lnTo>
                    <a:pt x="2857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9" name="SMARTInkShape-98"/>
            <p:cNvSpPr/>
            <p:nvPr>
              <p:custDataLst>
                <p:tags r:id="rId45"/>
              </p:custDataLst>
            </p:nvPr>
          </p:nvSpPr>
          <p:spPr>
            <a:xfrm>
              <a:off x="6510420" y="2697252"/>
              <a:ext cx="177917" cy="267405"/>
            </a:xfrm>
            <a:custGeom>
              <a:avLst/>
              <a:gdLst/>
              <a:ahLst/>
              <a:cxnLst/>
              <a:rect l="0" t="0" r="0" b="0"/>
              <a:pathLst>
                <a:path w="177917" h="267405">
                  <a:moveTo>
                    <a:pt x="177916" y="26303"/>
                  </a:moveTo>
                  <a:lnTo>
                    <a:pt x="177916" y="26303"/>
                  </a:lnTo>
                  <a:lnTo>
                    <a:pt x="177916" y="21562"/>
                  </a:lnTo>
                  <a:lnTo>
                    <a:pt x="176924" y="20165"/>
                  </a:lnTo>
                  <a:lnTo>
                    <a:pt x="175270" y="19235"/>
                  </a:lnTo>
                  <a:lnTo>
                    <a:pt x="173175" y="18614"/>
                  </a:lnTo>
                  <a:lnTo>
                    <a:pt x="171779" y="17208"/>
                  </a:lnTo>
                  <a:lnTo>
                    <a:pt x="166892" y="7823"/>
                  </a:lnTo>
                  <a:lnTo>
                    <a:pt x="164613" y="5053"/>
                  </a:lnTo>
                  <a:lnTo>
                    <a:pt x="159436" y="1976"/>
                  </a:lnTo>
                  <a:lnTo>
                    <a:pt x="148297" y="243"/>
                  </a:lnTo>
                  <a:lnTo>
                    <a:pt x="143287" y="0"/>
                  </a:lnTo>
                  <a:lnTo>
                    <a:pt x="135075" y="2376"/>
                  </a:lnTo>
                  <a:lnTo>
                    <a:pt x="127125" y="5746"/>
                  </a:lnTo>
                  <a:lnTo>
                    <a:pt x="110501" y="9629"/>
                  </a:lnTo>
                  <a:lnTo>
                    <a:pt x="81366" y="27713"/>
                  </a:lnTo>
                  <a:lnTo>
                    <a:pt x="44118" y="64791"/>
                  </a:lnTo>
                  <a:lnTo>
                    <a:pt x="15217" y="106042"/>
                  </a:lnTo>
                  <a:lnTo>
                    <a:pt x="4472" y="127430"/>
                  </a:lnTo>
                  <a:lnTo>
                    <a:pt x="0" y="169560"/>
                  </a:lnTo>
                  <a:lnTo>
                    <a:pt x="9125" y="206809"/>
                  </a:lnTo>
                  <a:lnTo>
                    <a:pt x="20331" y="236252"/>
                  </a:lnTo>
                  <a:lnTo>
                    <a:pt x="28834" y="246283"/>
                  </a:lnTo>
                  <a:lnTo>
                    <a:pt x="50462" y="260807"/>
                  </a:lnTo>
                  <a:lnTo>
                    <a:pt x="67943" y="265449"/>
                  </a:lnTo>
                  <a:lnTo>
                    <a:pt x="88619" y="26740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0" name="SMARTInkShape-99"/>
            <p:cNvSpPr/>
            <p:nvPr>
              <p:custDataLst>
                <p:tags r:id="rId46"/>
              </p:custDataLst>
            </p:nvPr>
          </p:nvSpPr>
          <p:spPr>
            <a:xfrm>
              <a:off x="6751009" y="2768203"/>
              <a:ext cx="115922" cy="124862"/>
            </a:xfrm>
            <a:custGeom>
              <a:avLst/>
              <a:gdLst/>
              <a:ahLst/>
              <a:cxnLst/>
              <a:rect l="0" t="0" r="0" b="0"/>
              <a:pathLst>
                <a:path w="115922" h="124862">
                  <a:moveTo>
                    <a:pt x="89132" y="8930"/>
                  </a:moveTo>
                  <a:lnTo>
                    <a:pt x="89132" y="8930"/>
                  </a:lnTo>
                  <a:lnTo>
                    <a:pt x="84391" y="8930"/>
                  </a:lnTo>
                  <a:lnTo>
                    <a:pt x="82995" y="7937"/>
                  </a:lnTo>
                  <a:lnTo>
                    <a:pt x="82064" y="6284"/>
                  </a:lnTo>
                  <a:lnTo>
                    <a:pt x="80570" y="1241"/>
                  </a:lnTo>
                  <a:lnTo>
                    <a:pt x="77720" y="552"/>
                  </a:lnTo>
                  <a:lnTo>
                    <a:pt x="63961" y="32"/>
                  </a:lnTo>
                  <a:lnTo>
                    <a:pt x="49396" y="7135"/>
                  </a:lnTo>
                  <a:lnTo>
                    <a:pt x="16035" y="37500"/>
                  </a:lnTo>
                  <a:lnTo>
                    <a:pt x="6178" y="52011"/>
                  </a:lnTo>
                  <a:lnTo>
                    <a:pt x="1714" y="68879"/>
                  </a:lnTo>
                  <a:lnTo>
                    <a:pt x="0" y="91788"/>
                  </a:lnTo>
                  <a:lnTo>
                    <a:pt x="2554" y="98010"/>
                  </a:lnTo>
                  <a:lnTo>
                    <a:pt x="20830" y="119050"/>
                  </a:lnTo>
                  <a:lnTo>
                    <a:pt x="29340" y="122364"/>
                  </a:lnTo>
                  <a:lnTo>
                    <a:pt x="56025" y="124861"/>
                  </a:lnTo>
                  <a:lnTo>
                    <a:pt x="69952" y="120229"/>
                  </a:lnTo>
                  <a:lnTo>
                    <a:pt x="85306" y="109775"/>
                  </a:lnTo>
                  <a:lnTo>
                    <a:pt x="94833" y="100105"/>
                  </a:lnTo>
                  <a:lnTo>
                    <a:pt x="111929" y="69095"/>
                  </a:lnTo>
                  <a:lnTo>
                    <a:pt x="114738" y="56632"/>
                  </a:lnTo>
                  <a:lnTo>
                    <a:pt x="115911" y="11987"/>
                  </a:lnTo>
                  <a:lnTo>
                    <a:pt x="11592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1" name="SMARTInkShape-100"/>
            <p:cNvSpPr/>
            <p:nvPr>
              <p:custDataLst>
                <p:tags r:id="rId47"/>
              </p:custDataLst>
            </p:nvPr>
          </p:nvSpPr>
          <p:spPr>
            <a:xfrm>
              <a:off x="6947332" y="2607469"/>
              <a:ext cx="107122" cy="250032"/>
            </a:xfrm>
            <a:custGeom>
              <a:avLst/>
              <a:gdLst/>
              <a:ahLst/>
              <a:cxnLst/>
              <a:rect l="0" t="0" r="0" b="0"/>
              <a:pathLst>
                <a:path w="107122" h="250032">
                  <a:moveTo>
                    <a:pt x="26754" y="0"/>
                  </a:moveTo>
                  <a:lnTo>
                    <a:pt x="26754" y="0"/>
                  </a:lnTo>
                  <a:lnTo>
                    <a:pt x="26754" y="43449"/>
                  </a:lnTo>
                  <a:lnTo>
                    <a:pt x="24108" y="81385"/>
                  </a:lnTo>
                  <a:lnTo>
                    <a:pt x="18651" y="125149"/>
                  </a:lnTo>
                  <a:lnTo>
                    <a:pt x="15342" y="158115"/>
                  </a:lnTo>
                  <a:lnTo>
                    <a:pt x="4531" y="202253"/>
                  </a:lnTo>
                  <a:lnTo>
                    <a:pt x="143" y="233243"/>
                  </a:lnTo>
                  <a:lnTo>
                    <a:pt x="0" y="244289"/>
                  </a:lnTo>
                  <a:lnTo>
                    <a:pt x="980" y="246203"/>
                  </a:lnTo>
                  <a:lnTo>
                    <a:pt x="2627" y="247479"/>
                  </a:lnTo>
                  <a:lnTo>
                    <a:pt x="7656" y="249527"/>
                  </a:lnTo>
                  <a:lnTo>
                    <a:pt x="8069" y="248703"/>
                  </a:lnTo>
                  <a:lnTo>
                    <a:pt x="9814" y="234770"/>
                  </a:lnTo>
                  <a:lnTo>
                    <a:pt x="32808" y="192126"/>
                  </a:lnTo>
                  <a:lnTo>
                    <a:pt x="47280" y="162525"/>
                  </a:lnTo>
                  <a:lnTo>
                    <a:pt x="76119" y="127418"/>
                  </a:lnTo>
                  <a:lnTo>
                    <a:pt x="80075" y="114041"/>
                  </a:lnTo>
                  <a:lnTo>
                    <a:pt x="82145" y="111746"/>
                  </a:lnTo>
                  <a:lnTo>
                    <a:pt x="84517" y="110216"/>
                  </a:lnTo>
                  <a:lnTo>
                    <a:pt x="86099" y="108204"/>
                  </a:lnTo>
                  <a:lnTo>
                    <a:pt x="87856" y="103322"/>
                  </a:lnTo>
                  <a:lnTo>
                    <a:pt x="89317" y="101623"/>
                  </a:lnTo>
                  <a:lnTo>
                    <a:pt x="96827" y="98674"/>
                  </a:lnTo>
                  <a:lnTo>
                    <a:pt x="94939" y="98425"/>
                  </a:lnTo>
                  <a:lnTo>
                    <a:pt x="93046" y="98359"/>
                  </a:lnTo>
                  <a:lnTo>
                    <a:pt x="91785" y="99307"/>
                  </a:lnTo>
                  <a:lnTo>
                    <a:pt x="90383" y="103006"/>
                  </a:lnTo>
                  <a:lnTo>
                    <a:pt x="88491" y="113465"/>
                  </a:lnTo>
                  <a:lnTo>
                    <a:pt x="66344" y="155139"/>
                  </a:lnTo>
                  <a:lnTo>
                    <a:pt x="57668" y="189539"/>
                  </a:lnTo>
                  <a:lnTo>
                    <a:pt x="62912" y="217127"/>
                  </a:lnTo>
                  <a:lnTo>
                    <a:pt x="66968" y="224824"/>
                  </a:lnTo>
                  <a:lnTo>
                    <a:pt x="79569" y="234735"/>
                  </a:lnTo>
                  <a:lnTo>
                    <a:pt x="107121" y="2500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2" name="SMARTInkShape-101"/>
            <p:cNvSpPr/>
            <p:nvPr>
              <p:custDataLst>
                <p:tags r:id="rId48"/>
              </p:custDataLst>
            </p:nvPr>
          </p:nvSpPr>
          <p:spPr>
            <a:xfrm>
              <a:off x="7170539" y="2678920"/>
              <a:ext cx="151806" cy="140859"/>
            </a:xfrm>
            <a:custGeom>
              <a:avLst/>
              <a:gdLst/>
              <a:ahLst/>
              <a:cxnLst/>
              <a:rect l="0" t="0" r="0" b="0"/>
              <a:pathLst>
                <a:path w="151806" h="140859">
                  <a:moveTo>
                    <a:pt x="0" y="98213"/>
                  </a:moveTo>
                  <a:lnTo>
                    <a:pt x="0" y="98213"/>
                  </a:lnTo>
                  <a:lnTo>
                    <a:pt x="7689" y="98213"/>
                  </a:lnTo>
                  <a:lnTo>
                    <a:pt x="21951" y="91084"/>
                  </a:lnTo>
                  <a:lnTo>
                    <a:pt x="64570" y="62474"/>
                  </a:lnTo>
                  <a:lnTo>
                    <a:pt x="81987" y="50584"/>
                  </a:lnTo>
                  <a:lnTo>
                    <a:pt x="94982" y="33536"/>
                  </a:lnTo>
                  <a:lnTo>
                    <a:pt x="110097" y="22925"/>
                  </a:lnTo>
                  <a:lnTo>
                    <a:pt x="113424" y="17457"/>
                  </a:lnTo>
                  <a:lnTo>
                    <a:pt x="115930" y="1727"/>
                  </a:lnTo>
                  <a:lnTo>
                    <a:pt x="114990" y="1147"/>
                  </a:lnTo>
                  <a:lnTo>
                    <a:pt x="97988" y="54"/>
                  </a:lnTo>
                  <a:lnTo>
                    <a:pt x="86273" y="0"/>
                  </a:lnTo>
                  <a:lnTo>
                    <a:pt x="80346" y="2638"/>
                  </a:lnTo>
                  <a:lnTo>
                    <a:pt x="45861" y="34538"/>
                  </a:lnTo>
                  <a:lnTo>
                    <a:pt x="40226" y="45439"/>
                  </a:lnTo>
                  <a:lnTo>
                    <a:pt x="35982" y="81613"/>
                  </a:lnTo>
                  <a:lnTo>
                    <a:pt x="35796" y="96491"/>
                  </a:lnTo>
                  <a:lnTo>
                    <a:pt x="38399" y="105054"/>
                  </a:lnTo>
                  <a:lnTo>
                    <a:pt x="52895" y="123377"/>
                  </a:lnTo>
                  <a:lnTo>
                    <a:pt x="63527" y="129240"/>
                  </a:lnTo>
                  <a:lnTo>
                    <a:pt x="100962" y="140588"/>
                  </a:lnTo>
                  <a:lnTo>
                    <a:pt x="117301" y="140858"/>
                  </a:lnTo>
                  <a:lnTo>
                    <a:pt x="151805" y="1339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26" name="SMARTInkShape-Group14"/>
          <p:cNvGrpSpPr/>
          <p:nvPr/>
        </p:nvGrpSpPr>
        <p:grpSpPr>
          <a:xfrm>
            <a:off x="7563445" y="2339625"/>
            <a:ext cx="1080494" cy="794696"/>
            <a:chOff x="7563445" y="2339625"/>
            <a:chExt cx="1080494" cy="794696"/>
          </a:xfrm>
        </p:grpSpPr>
        <p:sp>
          <p:nvSpPr>
            <p:cNvPr id="114" name="SMARTInkShape-102"/>
            <p:cNvSpPr/>
            <p:nvPr>
              <p:custDataLst>
                <p:tags r:id="rId32"/>
              </p:custDataLst>
            </p:nvPr>
          </p:nvSpPr>
          <p:spPr>
            <a:xfrm>
              <a:off x="7563445" y="2553891"/>
              <a:ext cx="120884" cy="214276"/>
            </a:xfrm>
            <a:custGeom>
              <a:avLst/>
              <a:gdLst/>
              <a:ahLst/>
              <a:cxnLst/>
              <a:rect l="0" t="0" r="0" b="0"/>
              <a:pathLst>
                <a:path w="120884" h="214276">
                  <a:moveTo>
                    <a:pt x="0" y="0"/>
                  </a:moveTo>
                  <a:lnTo>
                    <a:pt x="0" y="0"/>
                  </a:lnTo>
                  <a:lnTo>
                    <a:pt x="0" y="42240"/>
                  </a:lnTo>
                  <a:lnTo>
                    <a:pt x="0" y="85129"/>
                  </a:lnTo>
                  <a:lnTo>
                    <a:pt x="0" y="129623"/>
                  </a:lnTo>
                  <a:lnTo>
                    <a:pt x="0" y="172562"/>
                  </a:lnTo>
                  <a:lnTo>
                    <a:pt x="0" y="214275"/>
                  </a:lnTo>
                  <a:lnTo>
                    <a:pt x="4741" y="209561"/>
                  </a:lnTo>
                  <a:lnTo>
                    <a:pt x="7068" y="204594"/>
                  </a:lnTo>
                  <a:lnTo>
                    <a:pt x="9849" y="160171"/>
                  </a:lnTo>
                  <a:lnTo>
                    <a:pt x="24372" y="116227"/>
                  </a:lnTo>
                  <a:lnTo>
                    <a:pt x="26707" y="105234"/>
                  </a:lnTo>
                  <a:lnTo>
                    <a:pt x="34592" y="92475"/>
                  </a:lnTo>
                  <a:lnTo>
                    <a:pt x="48063" y="78553"/>
                  </a:lnTo>
                  <a:lnTo>
                    <a:pt x="55426" y="74599"/>
                  </a:lnTo>
                  <a:lnTo>
                    <a:pt x="68239" y="72062"/>
                  </a:lnTo>
                  <a:lnTo>
                    <a:pt x="83315" y="71519"/>
                  </a:lnTo>
                  <a:lnTo>
                    <a:pt x="89284" y="74119"/>
                  </a:lnTo>
                  <a:lnTo>
                    <a:pt x="110132" y="92430"/>
                  </a:lnTo>
                  <a:lnTo>
                    <a:pt x="113440" y="100942"/>
                  </a:lnTo>
                  <a:lnTo>
                    <a:pt x="120883" y="127357"/>
                  </a:lnTo>
                  <a:lnTo>
                    <a:pt x="115646" y="154648"/>
                  </a:lnTo>
                  <a:lnTo>
                    <a:pt x="109127" y="169049"/>
                  </a:lnTo>
                  <a:lnTo>
                    <a:pt x="108470" y="172231"/>
                  </a:lnTo>
                  <a:lnTo>
                    <a:pt x="102448" y="178411"/>
                  </a:lnTo>
                  <a:lnTo>
                    <a:pt x="80738" y="193791"/>
                  </a:lnTo>
                  <a:lnTo>
                    <a:pt x="65534" y="196102"/>
                  </a:lnTo>
                  <a:lnTo>
                    <a:pt x="59553" y="196297"/>
                  </a:lnTo>
                  <a:lnTo>
                    <a:pt x="53589" y="193737"/>
                  </a:lnTo>
                  <a:lnTo>
                    <a:pt x="35719" y="1785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5" name="SMARTInkShape-103"/>
            <p:cNvSpPr/>
            <p:nvPr>
              <p:custDataLst>
                <p:tags r:id="rId33"/>
              </p:custDataLst>
            </p:nvPr>
          </p:nvSpPr>
          <p:spPr>
            <a:xfrm>
              <a:off x="7754879" y="2607614"/>
              <a:ext cx="94317" cy="102028"/>
            </a:xfrm>
            <a:custGeom>
              <a:avLst/>
              <a:gdLst/>
              <a:ahLst/>
              <a:cxnLst/>
              <a:rect l="0" t="0" r="0" b="0"/>
              <a:pathLst>
                <a:path w="94317" h="102028">
                  <a:moveTo>
                    <a:pt x="94316" y="35574"/>
                  </a:moveTo>
                  <a:lnTo>
                    <a:pt x="94316" y="35574"/>
                  </a:lnTo>
                  <a:lnTo>
                    <a:pt x="89576" y="35574"/>
                  </a:lnTo>
                  <a:lnTo>
                    <a:pt x="88179" y="34581"/>
                  </a:lnTo>
                  <a:lnTo>
                    <a:pt x="87249" y="32928"/>
                  </a:lnTo>
                  <a:lnTo>
                    <a:pt x="85495" y="19323"/>
                  </a:lnTo>
                  <a:lnTo>
                    <a:pt x="79271" y="10903"/>
                  </a:lnTo>
                  <a:lnTo>
                    <a:pt x="77707" y="5427"/>
                  </a:lnTo>
                  <a:lnTo>
                    <a:pt x="76299" y="3569"/>
                  </a:lnTo>
                  <a:lnTo>
                    <a:pt x="72087" y="1505"/>
                  </a:lnTo>
                  <a:lnTo>
                    <a:pt x="55499" y="0"/>
                  </a:lnTo>
                  <a:lnTo>
                    <a:pt x="49614" y="2565"/>
                  </a:lnTo>
                  <a:lnTo>
                    <a:pt x="19716" y="24765"/>
                  </a:lnTo>
                  <a:lnTo>
                    <a:pt x="9815" y="38765"/>
                  </a:lnTo>
                  <a:lnTo>
                    <a:pt x="7151" y="46252"/>
                  </a:lnTo>
                  <a:lnTo>
                    <a:pt x="4448" y="65280"/>
                  </a:lnTo>
                  <a:lnTo>
                    <a:pt x="466" y="72920"/>
                  </a:lnTo>
                  <a:lnTo>
                    <a:pt x="0" y="76346"/>
                  </a:lnTo>
                  <a:lnTo>
                    <a:pt x="5440" y="95026"/>
                  </a:lnTo>
                  <a:lnTo>
                    <a:pt x="9506" y="101023"/>
                  </a:lnTo>
                  <a:lnTo>
                    <a:pt x="11979" y="102027"/>
                  </a:lnTo>
                  <a:lnTo>
                    <a:pt x="14620" y="101704"/>
                  </a:lnTo>
                  <a:lnTo>
                    <a:pt x="21192" y="99691"/>
                  </a:lnTo>
                  <a:lnTo>
                    <a:pt x="45890" y="97231"/>
                  </a:lnTo>
                  <a:lnTo>
                    <a:pt x="58439" y="88395"/>
                  </a:lnTo>
                  <a:lnTo>
                    <a:pt x="64480" y="81870"/>
                  </a:lnTo>
                  <a:lnTo>
                    <a:pt x="92551" y="38684"/>
                  </a:lnTo>
                  <a:lnTo>
                    <a:pt x="93967" y="29059"/>
                  </a:lnTo>
                  <a:lnTo>
                    <a:pt x="94316" y="177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6" name="SMARTInkShape-104"/>
            <p:cNvSpPr/>
            <p:nvPr>
              <p:custDataLst>
                <p:tags r:id="rId34"/>
              </p:custDataLst>
            </p:nvPr>
          </p:nvSpPr>
          <p:spPr>
            <a:xfrm>
              <a:off x="7875984" y="2616399"/>
              <a:ext cx="125017" cy="62508"/>
            </a:xfrm>
            <a:custGeom>
              <a:avLst/>
              <a:gdLst/>
              <a:ahLst/>
              <a:cxnLst/>
              <a:rect l="0" t="0" r="0" b="0"/>
              <a:pathLst>
                <a:path w="125017" h="62508">
                  <a:moveTo>
                    <a:pt x="0" y="17859"/>
                  </a:moveTo>
                  <a:lnTo>
                    <a:pt x="0" y="17859"/>
                  </a:lnTo>
                  <a:lnTo>
                    <a:pt x="0" y="22599"/>
                  </a:lnTo>
                  <a:lnTo>
                    <a:pt x="993" y="23996"/>
                  </a:lnTo>
                  <a:lnTo>
                    <a:pt x="2646" y="24927"/>
                  </a:lnTo>
                  <a:lnTo>
                    <a:pt x="4741" y="25547"/>
                  </a:lnTo>
                  <a:lnTo>
                    <a:pt x="6137" y="26953"/>
                  </a:lnTo>
                  <a:lnTo>
                    <a:pt x="7689" y="31161"/>
                  </a:lnTo>
                  <a:lnTo>
                    <a:pt x="9849" y="50683"/>
                  </a:lnTo>
                  <a:lnTo>
                    <a:pt x="16609" y="60754"/>
                  </a:lnTo>
                  <a:lnTo>
                    <a:pt x="19950" y="61728"/>
                  </a:lnTo>
                  <a:lnTo>
                    <a:pt x="47661" y="62494"/>
                  </a:lnTo>
                  <a:lnTo>
                    <a:pt x="53594" y="59855"/>
                  </a:lnTo>
                  <a:lnTo>
                    <a:pt x="74415" y="41516"/>
                  </a:lnTo>
                  <a:lnTo>
                    <a:pt x="77723" y="35649"/>
                  </a:lnTo>
                  <a:lnTo>
                    <a:pt x="87901" y="11930"/>
                  </a:lnTo>
                  <a:lnTo>
                    <a:pt x="98224" y="3"/>
                  </a:lnTo>
                  <a:lnTo>
                    <a:pt x="102966" y="0"/>
                  </a:lnTo>
                  <a:lnTo>
                    <a:pt x="104363" y="992"/>
                  </a:lnTo>
                  <a:lnTo>
                    <a:pt x="105294" y="2645"/>
                  </a:lnTo>
                  <a:lnTo>
                    <a:pt x="106788" y="12428"/>
                  </a:lnTo>
                  <a:lnTo>
                    <a:pt x="108127" y="33764"/>
                  </a:lnTo>
                  <a:lnTo>
                    <a:pt x="116249" y="57714"/>
                  </a:lnTo>
                  <a:lnTo>
                    <a:pt x="118179" y="59312"/>
                  </a:lnTo>
                  <a:lnTo>
                    <a:pt x="125016" y="625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7" name="SMARTInkShape-105"/>
            <p:cNvSpPr/>
            <p:nvPr>
              <p:custDataLst>
                <p:tags r:id="rId35"/>
              </p:custDataLst>
            </p:nvPr>
          </p:nvSpPr>
          <p:spPr>
            <a:xfrm>
              <a:off x="8009930" y="2553891"/>
              <a:ext cx="116087" cy="249873"/>
            </a:xfrm>
            <a:custGeom>
              <a:avLst/>
              <a:gdLst/>
              <a:ahLst/>
              <a:cxnLst/>
              <a:rect l="0" t="0" r="0" b="0"/>
              <a:pathLst>
                <a:path w="116087" h="249873">
                  <a:moveTo>
                    <a:pt x="107156" y="0"/>
                  </a:moveTo>
                  <a:lnTo>
                    <a:pt x="107156" y="0"/>
                  </a:lnTo>
                  <a:lnTo>
                    <a:pt x="86165" y="0"/>
                  </a:lnTo>
                  <a:lnTo>
                    <a:pt x="80298" y="2645"/>
                  </a:lnTo>
                  <a:lnTo>
                    <a:pt x="64483" y="14239"/>
                  </a:lnTo>
                  <a:lnTo>
                    <a:pt x="46508" y="19790"/>
                  </a:lnTo>
                  <a:lnTo>
                    <a:pt x="42912" y="22123"/>
                  </a:lnTo>
                  <a:lnTo>
                    <a:pt x="38915" y="27360"/>
                  </a:lnTo>
                  <a:lnTo>
                    <a:pt x="36666" y="35888"/>
                  </a:lnTo>
                  <a:lnTo>
                    <a:pt x="35773" y="56564"/>
                  </a:lnTo>
                  <a:lnTo>
                    <a:pt x="36748" y="58545"/>
                  </a:lnTo>
                  <a:lnTo>
                    <a:pt x="38389" y="59866"/>
                  </a:lnTo>
                  <a:lnTo>
                    <a:pt x="43412" y="61986"/>
                  </a:lnTo>
                  <a:lnTo>
                    <a:pt x="61709" y="62462"/>
                  </a:lnTo>
                  <a:lnTo>
                    <a:pt x="69760" y="59841"/>
                  </a:lnTo>
                  <a:lnTo>
                    <a:pt x="89149" y="47060"/>
                  </a:lnTo>
                  <a:lnTo>
                    <a:pt x="95184" y="44728"/>
                  </a:lnTo>
                  <a:lnTo>
                    <a:pt x="101173" y="40384"/>
                  </a:lnTo>
                  <a:lnTo>
                    <a:pt x="104497" y="35146"/>
                  </a:lnTo>
                  <a:lnTo>
                    <a:pt x="106967" y="29511"/>
                  </a:lnTo>
                  <a:lnTo>
                    <a:pt x="116075" y="17872"/>
                  </a:lnTo>
                  <a:lnTo>
                    <a:pt x="116086" y="60176"/>
                  </a:lnTo>
                  <a:lnTo>
                    <a:pt x="108397" y="100047"/>
                  </a:lnTo>
                  <a:lnTo>
                    <a:pt x="102524" y="144276"/>
                  </a:lnTo>
                  <a:lnTo>
                    <a:pt x="96146" y="185062"/>
                  </a:lnTo>
                  <a:lnTo>
                    <a:pt x="84957" y="224310"/>
                  </a:lnTo>
                  <a:lnTo>
                    <a:pt x="68341" y="243910"/>
                  </a:lnTo>
                  <a:lnTo>
                    <a:pt x="62454" y="247310"/>
                  </a:lnTo>
                  <a:lnTo>
                    <a:pt x="50590" y="249493"/>
                  </a:lnTo>
                  <a:lnTo>
                    <a:pt x="41668" y="249872"/>
                  </a:lnTo>
                  <a:lnTo>
                    <a:pt x="38693" y="247940"/>
                  </a:lnTo>
                  <a:lnTo>
                    <a:pt x="24142" y="233228"/>
                  </a:lnTo>
                  <a:lnTo>
                    <a:pt x="14699" y="225696"/>
                  </a:lnTo>
                  <a:lnTo>
                    <a:pt x="4796" y="211291"/>
                  </a:lnTo>
                  <a:lnTo>
                    <a:pt x="0" y="19645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8" name="SMARTInkShape-106"/>
            <p:cNvSpPr/>
            <p:nvPr>
              <p:custDataLst>
                <p:tags r:id="rId36"/>
              </p:custDataLst>
            </p:nvPr>
          </p:nvSpPr>
          <p:spPr>
            <a:xfrm>
              <a:off x="8197453" y="2339625"/>
              <a:ext cx="348259" cy="232121"/>
            </a:xfrm>
            <a:custGeom>
              <a:avLst/>
              <a:gdLst/>
              <a:ahLst/>
              <a:cxnLst/>
              <a:rect l="0" t="0" r="0" b="0"/>
              <a:pathLst>
                <a:path w="348259" h="232121">
                  <a:moveTo>
                    <a:pt x="8930" y="44602"/>
                  </a:moveTo>
                  <a:lnTo>
                    <a:pt x="8930" y="44602"/>
                  </a:lnTo>
                  <a:lnTo>
                    <a:pt x="8930" y="84741"/>
                  </a:lnTo>
                  <a:lnTo>
                    <a:pt x="8930" y="128150"/>
                  </a:lnTo>
                  <a:lnTo>
                    <a:pt x="6283" y="161316"/>
                  </a:lnTo>
                  <a:lnTo>
                    <a:pt x="551" y="204607"/>
                  </a:lnTo>
                  <a:lnTo>
                    <a:pt x="0" y="232120"/>
                  </a:lnTo>
                  <a:lnTo>
                    <a:pt x="0" y="227383"/>
                  </a:lnTo>
                  <a:lnTo>
                    <a:pt x="2646" y="222411"/>
                  </a:lnTo>
                  <a:lnTo>
                    <a:pt x="12429" y="206394"/>
                  </a:lnTo>
                  <a:lnTo>
                    <a:pt x="18771" y="185113"/>
                  </a:lnTo>
                  <a:lnTo>
                    <a:pt x="31783" y="170326"/>
                  </a:lnTo>
                  <a:lnTo>
                    <a:pt x="34962" y="163979"/>
                  </a:lnTo>
                  <a:lnTo>
                    <a:pt x="47917" y="148823"/>
                  </a:lnTo>
                  <a:lnTo>
                    <a:pt x="53708" y="145492"/>
                  </a:lnTo>
                  <a:lnTo>
                    <a:pt x="62341" y="143179"/>
                  </a:lnTo>
                  <a:lnTo>
                    <a:pt x="66733" y="142984"/>
                  </a:lnTo>
                  <a:lnTo>
                    <a:pt x="68301" y="143924"/>
                  </a:lnTo>
                  <a:lnTo>
                    <a:pt x="69346" y="145543"/>
                  </a:lnTo>
                  <a:lnTo>
                    <a:pt x="70044" y="147615"/>
                  </a:lnTo>
                  <a:lnTo>
                    <a:pt x="71500" y="148996"/>
                  </a:lnTo>
                  <a:lnTo>
                    <a:pt x="75764" y="150530"/>
                  </a:lnTo>
                  <a:lnTo>
                    <a:pt x="77299" y="152924"/>
                  </a:lnTo>
                  <a:lnTo>
                    <a:pt x="82407" y="168378"/>
                  </a:lnTo>
                  <a:lnTo>
                    <a:pt x="84703" y="171767"/>
                  </a:lnTo>
                  <a:lnTo>
                    <a:pt x="93634" y="198069"/>
                  </a:lnTo>
                  <a:lnTo>
                    <a:pt x="101606" y="207923"/>
                  </a:lnTo>
                  <a:lnTo>
                    <a:pt x="107335" y="211447"/>
                  </a:lnTo>
                  <a:lnTo>
                    <a:pt x="113189" y="214005"/>
                  </a:lnTo>
                  <a:lnTo>
                    <a:pt x="123262" y="221789"/>
                  </a:lnTo>
                  <a:lnTo>
                    <a:pt x="129237" y="222778"/>
                  </a:lnTo>
                  <a:lnTo>
                    <a:pt x="137291" y="223072"/>
                  </a:lnTo>
                  <a:lnTo>
                    <a:pt x="143039" y="220495"/>
                  </a:lnTo>
                  <a:lnTo>
                    <a:pt x="148901" y="217034"/>
                  </a:lnTo>
                  <a:lnTo>
                    <a:pt x="154813" y="215496"/>
                  </a:lnTo>
                  <a:lnTo>
                    <a:pt x="160749" y="209521"/>
                  </a:lnTo>
                  <a:lnTo>
                    <a:pt x="165702" y="200251"/>
                  </a:lnTo>
                  <a:lnTo>
                    <a:pt x="179146" y="157918"/>
                  </a:lnTo>
                  <a:lnTo>
                    <a:pt x="193550" y="115674"/>
                  </a:lnTo>
                  <a:lnTo>
                    <a:pt x="203628" y="76083"/>
                  </a:lnTo>
                  <a:lnTo>
                    <a:pt x="213382" y="33788"/>
                  </a:lnTo>
                  <a:lnTo>
                    <a:pt x="213899" y="25574"/>
                  </a:lnTo>
                  <a:lnTo>
                    <a:pt x="216774" y="18616"/>
                  </a:lnTo>
                  <a:lnTo>
                    <a:pt x="220367" y="12217"/>
                  </a:lnTo>
                  <a:lnTo>
                    <a:pt x="223232" y="0"/>
                  </a:lnTo>
                  <a:lnTo>
                    <a:pt x="223242" y="42194"/>
                  </a:lnTo>
                  <a:lnTo>
                    <a:pt x="222250" y="71687"/>
                  </a:lnTo>
                  <a:lnTo>
                    <a:pt x="215553" y="103780"/>
                  </a:lnTo>
                  <a:lnTo>
                    <a:pt x="223480" y="144792"/>
                  </a:lnTo>
                  <a:lnTo>
                    <a:pt x="235572" y="167879"/>
                  </a:lnTo>
                  <a:lnTo>
                    <a:pt x="243936" y="176451"/>
                  </a:lnTo>
                  <a:lnTo>
                    <a:pt x="253275" y="182576"/>
                  </a:lnTo>
                  <a:lnTo>
                    <a:pt x="260734" y="185299"/>
                  </a:lnTo>
                  <a:lnTo>
                    <a:pt x="292120" y="187285"/>
                  </a:lnTo>
                  <a:lnTo>
                    <a:pt x="322718" y="179772"/>
                  </a:lnTo>
                  <a:lnTo>
                    <a:pt x="348258" y="1606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9" name="SMARTInkShape-107"/>
            <p:cNvSpPr/>
            <p:nvPr>
              <p:custDataLst>
                <p:tags r:id="rId37"/>
              </p:custDataLst>
            </p:nvPr>
          </p:nvSpPr>
          <p:spPr>
            <a:xfrm>
              <a:off x="8429625" y="2379110"/>
              <a:ext cx="160735" cy="22977"/>
            </a:xfrm>
            <a:custGeom>
              <a:avLst/>
              <a:gdLst/>
              <a:ahLst/>
              <a:cxnLst/>
              <a:rect l="0" t="0" r="0" b="0"/>
              <a:pathLst>
                <a:path w="160735" h="22977">
                  <a:moveTo>
                    <a:pt x="0" y="22976"/>
                  </a:moveTo>
                  <a:lnTo>
                    <a:pt x="0" y="22976"/>
                  </a:lnTo>
                  <a:lnTo>
                    <a:pt x="8121" y="15847"/>
                  </a:lnTo>
                  <a:lnTo>
                    <a:pt x="22360" y="8737"/>
                  </a:lnTo>
                  <a:lnTo>
                    <a:pt x="62826" y="5434"/>
                  </a:lnTo>
                  <a:lnTo>
                    <a:pt x="91416" y="2534"/>
                  </a:lnTo>
                  <a:lnTo>
                    <a:pt x="107107" y="0"/>
                  </a:lnTo>
                  <a:lnTo>
                    <a:pt x="148982" y="4730"/>
                  </a:lnTo>
                  <a:lnTo>
                    <a:pt x="160734" y="51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0" name="SMARTInkShape-108"/>
            <p:cNvSpPr/>
            <p:nvPr>
              <p:custDataLst>
                <p:tags r:id="rId38"/>
              </p:custDataLst>
            </p:nvPr>
          </p:nvSpPr>
          <p:spPr>
            <a:xfrm>
              <a:off x="7922808" y="2902257"/>
              <a:ext cx="140701" cy="232064"/>
            </a:xfrm>
            <a:custGeom>
              <a:avLst/>
              <a:gdLst/>
              <a:ahLst/>
              <a:cxnLst/>
              <a:rect l="0" t="0" r="0" b="0"/>
              <a:pathLst>
                <a:path w="140701" h="232064">
                  <a:moveTo>
                    <a:pt x="140700" y="8821"/>
                  </a:moveTo>
                  <a:lnTo>
                    <a:pt x="140700" y="8821"/>
                  </a:lnTo>
                  <a:lnTo>
                    <a:pt x="135959" y="8821"/>
                  </a:lnTo>
                  <a:lnTo>
                    <a:pt x="134563" y="7829"/>
                  </a:lnTo>
                  <a:lnTo>
                    <a:pt x="133632" y="6175"/>
                  </a:lnTo>
                  <a:lnTo>
                    <a:pt x="133011" y="4080"/>
                  </a:lnTo>
                  <a:lnTo>
                    <a:pt x="131605" y="2684"/>
                  </a:lnTo>
                  <a:lnTo>
                    <a:pt x="127397" y="1133"/>
                  </a:lnTo>
                  <a:lnTo>
                    <a:pt x="103123" y="0"/>
                  </a:lnTo>
                  <a:lnTo>
                    <a:pt x="77556" y="9619"/>
                  </a:lnTo>
                  <a:lnTo>
                    <a:pt x="71814" y="12330"/>
                  </a:lnTo>
                  <a:lnTo>
                    <a:pt x="62790" y="20633"/>
                  </a:lnTo>
                  <a:lnTo>
                    <a:pt x="31951" y="59591"/>
                  </a:lnTo>
                  <a:lnTo>
                    <a:pt x="12829" y="99897"/>
                  </a:lnTo>
                  <a:lnTo>
                    <a:pt x="487" y="133287"/>
                  </a:lnTo>
                  <a:lnTo>
                    <a:pt x="0" y="145498"/>
                  </a:lnTo>
                  <a:lnTo>
                    <a:pt x="10409" y="175476"/>
                  </a:lnTo>
                  <a:lnTo>
                    <a:pt x="27649" y="206484"/>
                  </a:lnTo>
                  <a:lnTo>
                    <a:pt x="46637" y="219808"/>
                  </a:lnTo>
                  <a:lnTo>
                    <a:pt x="64653" y="227991"/>
                  </a:lnTo>
                  <a:lnTo>
                    <a:pt x="96051" y="2320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1" name="SMARTInkShape-109"/>
            <p:cNvSpPr/>
            <p:nvPr>
              <p:custDataLst>
                <p:tags r:id="rId39"/>
              </p:custDataLst>
            </p:nvPr>
          </p:nvSpPr>
          <p:spPr>
            <a:xfrm>
              <a:off x="8063563" y="2982516"/>
              <a:ext cx="89243" cy="98180"/>
            </a:xfrm>
            <a:custGeom>
              <a:avLst/>
              <a:gdLst/>
              <a:ahLst/>
              <a:cxnLst/>
              <a:rect l="0" t="0" r="0" b="0"/>
              <a:pathLst>
                <a:path w="89243" h="98180">
                  <a:moveTo>
                    <a:pt x="89242" y="17859"/>
                  </a:moveTo>
                  <a:lnTo>
                    <a:pt x="89242" y="17859"/>
                  </a:lnTo>
                  <a:lnTo>
                    <a:pt x="75939" y="4557"/>
                  </a:lnTo>
                  <a:lnTo>
                    <a:pt x="73428" y="4030"/>
                  </a:lnTo>
                  <a:lnTo>
                    <a:pt x="70762" y="4671"/>
                  </a:lnTo>
                  <a:lnTo>
                    <a:pt x="67993" y="6090"/>
                  </a:lnTo>
                  <a:lnTo>
                    <a:pt x="46401" y="11201"/>
                  </a:lnTo>
                  <a:lnTo>
                    <a:pt x="10783" y="42845"/>
                  </a:lnTo>
                  <a:lnTo>
                    <a:pt x="7171" y="46423"/>
                  </a:lnTo>
                  <a:lnTo>
                    <a:pt x="3156" y="55690"/>
                  </a:lnTo>
                  <a:lnTo>
                    <a:pt x="0" y="92155"/>
                  </a:lnTo>
                  <a:lnTo>
                    <a:pt x="974" y="94178"/>
                  </a:lnTo>
                  <a:lnTo>
                    <a:pt x="2615" y="95528"/>
                  </a:lnTo>
                  <a:lnTo>
                    <a:pt x="7085" y="97027"/>
                  </a:lnTo>
                  <a:lnTo>
                    <a:pt x="37445" y="98179"/>
                  </a:lnTo>
                  <a:lnTo>
                    <a:pt x="44061" y="95559"/>
                  </a:lnTo>
                  <a:lnTo>
                    <a:pt x="74350" y="68414"/>
                  </a:lnTo>
                  <a:lnTo>
                    <a:pt x="77662" y="59841"/>
                  </a:lnTo>
                  <a:lnTo>
                    <a:pt x="79789" y="42909"/>
                  </a:lnTo>
                  <a:lnTo>
                    <a:pt x="77433" y="36268"/>
                  </a:lnTo>
                  <a:lnTo>
                    <a:pt x="74072" y="30009"/>
                  </a:lnTo>
                  <a:lnTo>
                    <a:pt x="66995" y="10174"/>
                  </a:lnTo>
                  <a:lnTo>
                    <a:pt x="64489" y="6783"/>
                  </a:lnTo>
                  <a:lnTo>
                    <a:pt x="5352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2" name="SMARTInkShape-110"/>
            <p:cNvSpPr/>
            <p:nvPr>
              <p:custDataLst>
                <p:tags r:id="rId40"/>
              </p:custDataLst>
            </p:nvPr>
          </p:nvSpPr>
          <p:spPr>
            <a:xfrm>
              <a:off x="8188523" y="2937867"/>
              <a:ext cx="62464" cy="151795"/>
            </a:xfrm>
            <a:custGeom>
              <a:avLst/>
              <a:gdLst/>
              <a:ahLst/>
              <a:cxnLst/>
              <a:rect l="0" t="0" r="0" b="0"/>
              <a:pathLst>
                <a:path w="62464" h="151795">
                  <a:moveTo>
                    <a:pt x="26790" y="0"/>
                  </a:moveTo>
                  <a:lnTo>
                    <a:pt x="26790" y="0"/>
                  </a:lnTo>
                  <a:lnTo>
                    <a:pt x="19100" y="7689"/>
                  </a:lnTo>
                  <a:lnTo>
                    <a:pt x="13487" y="8562"/>
                  </a:lnTo>
                  <a:lnTo>
                    <a:pt x="11969" y="9677"/>
                  </a:lnTo>
                  <a:lnTo>
                    <a:pt x="9529" y="15949"/>
                  </a:lnTo>
                  <a:lnTo>
                    <a:pt x="9197" y="18003"/>
                  </a:lnTo>
                  <a:lnTo>
                    <a:pt x="8965" y="30177"/>
                  </a:lnTo>
                  <a:lnTo>
                    <a:pt x="11592" y="35901"/>
                  </a:lnTo>
                  <a:lnTo>
                    <a:pt x="44669" y="78507"/>
                  </a:lnTo>
                  <a:lnTo>
                    <a:pt x="56558" y="91906"/>
                  </a:lnTo>
                  <a:lnTo>
                    <a:pt x="59863" y="100709"/>
                  </a:lnTo>
                  <a:lnTo>
                    <a:pt x="62463" y="136810"/>
                  </a:lnTo>
                  <a:lnTo>
                    <a:pt x="61486" y="138832"/>
                  </a:lnTo>
                  <a:lnTo>
                    <a:pt x="59842" y="140179"/>
                  </a:lnTo>
                  <a:lnTo>
                    <a:pt x="57754" y="141078"/>
                  </a:lnTo>
                  <a:lnTo>
                    <a:pt x="56362" y="142669"/>
                  </a:lnTo>
                  <a:lnTo>
                    <a:pt x="54816" y="147083"/>
                  </a:lnTo>
                  <a:lnTo>
                    <a:pt x="53411" y="148657"/>
                  </a:lnTo>
                  <a:lnTo>
                    <a:pt x="49204" y="150406"/>
                  </a:lnTo>
                  <a:lnTo>
                    <a:pt x="13741" y="151794"/>
                  </a:lnTo>
                  <a:lnTo>
                    <a:pt x="8422" y="149154"/>
                  </a:lnTo>
                  <a:lnTo>
                    <a:pt x="5616" y="147061"/>
                  </a:lnTo>
                  <a:lnTo>
                    <a:pt x="2495" y="142090"/>
                  </a:lnTo>
                  <a:lnTo>
                    <a:pt x="0" y="13394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3" name="SMARTInkShape-111"/>
            <p:cNvSpPr/>
            <p:nvPr>
              <p:custDataLst>
                <p:tags r:id="rId41"/>
              </p:custDataLst>
            </p:nvPr>
          </p:nvSpPr>
          <p:spPr>
            <a:xfrm>
              <a:off x="8322469" y="2866430"/>
              <a:ext cx="17860" cy="160735"/>
            </a:xfrm>
            <a:custGeom>
              <a:avLst/>
              <a:gdLst/>
              <a:ahLst/>
              <a:cxnLst/>
              <a:rect l="0" t="0" r="0" b="0"/>
              <a:pathLst>
                <a:path w="17860" h="160735">
                  <a:moveTo>
                    <a:pt x="17859" y="0"/>
                  </a:moveTo>
                  <a:lnTo>
                    <a:pt x="17859" y="0"/>
                  </a:lnTo>
                  <a:lnTo>
                    <a:pt x="16867" y="31044"/>
                  </a:lnTo>
                  <a:lnTo>
                    <a:pt x="9757" y="65596"/>
                  </a:lnTo>
                  <a:lnTo>
                    <a:pt x="7959" y="109970"/>
                  </a:lnTo>
                  <a:lnTo>
                    <a:pt x="1244" y="127579"/>
                  </a:lnTo>
                  <a:lnTo>
                    <a:pt x="0" y="1607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4" name="SMARTInkShape-112"/>
            <p:cNvSpPr/>
            <p:nvPr>
              <p:custDataLst>
                <p:tags r:id="rId42"/>
              </p:custDataLst>
            </p:nvPr>
          </p:nvSpPr>
          <p:spPr>
            <a:xfrm>
              <a:off x="8286750" y="2902148"/>
              <a:ext cx="89298" cy="26791"/>
            </a:xfrm>
            <a:custGeom>
              <a:avLst/>
              <a:gdLst/>
              <a:ahLst/>
              <a:cxnLst/>
              <a:rect l="0" t="0" r="0" b="0"/>
              <a:pathLst>
                <a:path w="89298" h="26791">
                  <a:moveTo>
                    <a:pt x="0" y="26790"/>
                  </a:moveTo>
                  <a:lnTo>
                    <a:pt x="0" y="26790"/>
                  </a:lnTo>
                  <a:lnTo>
                    <a:pt x="0" y="18228"/>
                  </a:lnTo>
                  <a:lnTo>
                    <a:pt x="4741" y="13228"/>
                  </a:lnTo>
                  <a:lnTo>
                    <a:pt x="9713" y="10840"/>
                  </a:lnTo>
                  <a:lnTo>
                    <a:pt x="53831" y="602"/>
                  </a:lnTo>
                  <a:lnTo>
                    <a:pt x="89297"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5" name="SMARTInkShape-113"/>
            <p:cNvSpPr/>
            <p:nvPr>
              <p:custDataLst>
                <p:tags r:id="rId43"/>
              </p:custDataLst>
            </p:nvPr>
          </p:nvSpPr>
          <p:spPr>
            <a:xfrm>
              <a:off x="8430158" y="2884289"/>
              <a:ext cx="213781" cy="214314"/>
            </a:xfrm>
            <a:custGeom>
              <a:avLst/>
              <a:gdLst/>
              <a:ahLst/>
              <a:cxnLst/>
              <a:rect l="0" t="0" r="0" b="0"/>
              <a:pathLst>
                <a:path w="213781" h="214314">
                  <a:moveTo>
                    <a:pt x="88764" y="0"/>
                  </a:moveTo>
                  <a:lnTo>
                    <a:pt x="88764" y="0"/>
                  </a:lnTo>
                  <a:lnTo>
                    <a:pt x="84023" y="0"/>
                  </a:lnTo>
                  <a:lnTo>
                    <a:pt x="82627" y="992"/>
                  </a:lnTo>
                  <a:lnTo>
                    <a:pt x="81695" y="2646"/>
                  </a:lnTo>
                  <a:lnTo>
                    <a:pt x="81074" y="4740"/>
                  </a:lnTo>
                  <a:lnTo>
                    <a:pt x="79669" y="6137"/>
                  </a:lnTo>
                  <a:lnTo>
                    <a:pt x="51187" y="21249"/>
                  </a:lnTo>
                  <a:lnTo>
                    <a:pt x="21196" y="50790"/>
                  </a:lnTo>
                  <a:lnTo>
                    <a:pt x="3514" y="77485"/>
                  </a:lnTo>
                  <a:lnTo>
                    <a:pt x="0" y="99843"/>
                  </a:lnTo>
                  <a:lnTo>
                    <a:pt x="2349" y="106552"/>
                  </a:lnTo>
                  <a:lnTo>
                    <a:pt x="5709" y="112841"/>
                  </a:lnTo>
                  <a:lnTo>
                    <a:pt x="7202" y="118943"/>
                  </a:lnTo>
                  <a:lnTo>
                    <a:pt x="8593" y="120967"/>
                  </a:lnTo>
                  <a:lnTo>
                    <a:pt x="10511" y="122317"/>
                  </a:lnTo>
                  <a:lnTo>
                    <a:pt x="25461" y="129223"/>
                  </a:lnTo>
                  <a:lnTo>
                    <a:pt x="29695" y="129805"/>
                  </a:lnTo>
                  <a:lnTo>
                    <a:pt x="37045" y="127806"/>
                  </a:lnTo>
                  <a:lnTo>
                    <a:pt x="72610" y="104097"/>
                  </a:lnTo>
                  <a:lnTo>
                    <a:pt x="91629" y="73884"/>
                  </a:lnTo>
                  <a:lnTo>
                    <a:pt x="103962" y="47225"/>
                  </a:lnTo>
                  <a:lnTo>
                    <a:pt x="115139" y="11106"/>
                  </a:lnTo>
                  <a:lnTo>
                    <a:pt x="116269" y="10380"/>
                  </a:lnTo>
                  <a:lnTo>
                    <a:pt x="124449" y="8935"/>
                  </a:lnTo>
                  <a:lnTo>
                    <a:pt x="124473" y="13672"/>
                  </a:lnTo>
                  <a:lnTo>
                    <a:pt x="116379" y="41940"/>
                  </a:lnTo>
                  <a:lnTo>
                    <a:pt x="114806" y="57516"/>
                  </a:lnTo>
                  <a:lnTo>
                    <a:pt x="110480" y="74699"/>
                  </a:lnTo>
                  <a:lnTo>
                    <a:pt x="117815" y="116103"/>
                  </a:lnTo>
                  <a:lnTo>
                    <a:pt x="123504" y="128000"/>
                  </a:lnTo>
                  <a:lnTo>
                    <a:pt x="153424" y="169665"/>
                  </a:lnTo>
                  <a:lnTo>
                    <a:pt x="169768" y="184878"/>
                  </a:lnTo>
                  <a:lnTo>
                    <a:pt x="213780" y="2143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33" name="SMARTInkShape-Group15"/>
          <p:cNvGrpSpPr/>
          <p:nvPr/>
        </p:nvGrpSpPr>
        <p:grpSpPr>
          <a:xfrm>
            <a:off x="4259461" y="4098881"/>
            <a:ext cx="1214438" cy="365964"/>
            <a:chOff x="4259461" y="4098881"/>
            <a:chExt cx="1214438" cy="365964"/>
          </a:xfrm>
        </p:grpSpPr>
        <p:sp>
          <p:nvSpPr>
            <p:cNvPr id="127" name="SMARTInkShape-114"/>
            <p:cNvSpPr/>
            <p:nvPr>
              <p:custDataLst>
                <p:tags r:id="rId26"/>
              </p:custDataLst>
            </p:nvPr>
          </p:nvSpPr>
          <p:spPr>
            <a:xfrm>
              <a:off x="4259461" y="4116586"/>
              <a:ext cx="61155" cy="348259"/>
            </a:xfrm>
            <a:custGeom>
              <a:avLst/>
              <a:gdLst/>
              <a:ahLst/>
              <a:cxnLst/>
              <a:rect l="0" t="0" r="0" b="0"/>
              <a:pathLst>
                <a:path w="61155" h="348259">
                  <a:moveTo>
                    <a:pt x="26789" y="0"/>
                  </a:moveTo>
                  <a:lnTo>
                    <a:pt x="26789" y="0"/>
                  </a:lnTo>
                  <a:lnTo>
                    <a:pt x="34478" y="0"/>
                  </a:lnTo>
                  <a:lnTo>
                    <a:pt x="34891" y="992"/>
                  </a:lnTo>
                  <a:lnTo>
                    <a:pt x="35350" y="4740"/>
                  </a:lnTo>
                  <a:lnTo>
                    <a:pt x="36466" y="6136"/>
                  </a:lnTo>
                  <a:lnTo>
                    <a:pt x="40350" y="7689"/>
                  </a:lnTo>
                  <a:lnTo>
                    <a:pt x="41783" y="9094"/>
                  </a:lnTo>
                  <a:lnTo>
                    <a:pt x="43375" y="13302"/>
                  </a:lnTo>
                  <a:lnTo>
                    <a:pt x="45389" y="24088"/>
                  </a:lnTo>
                  <a:lnTo>
                    <a:pt x="50711" y="33816"/>
                  </a:lnTo>
                  <a:lnTo>
                    <a:pt x="61154" y="77548"/>
                  </a:lnTo>
                  <a:lnTo>
                    <a:pt x="54700" y="117863"/>
                  </a:lnTo>
                  <a:lnTo>
                    <a:pt x="41248" y="162131"/>
                  </a:lnTo>
                  <a:lnTo>
                    <a:pt x="33801" y="205567"/>
                  </a:lnTo>
                  <a:lnTo>
                    <a:pt x="21575" y="243918"/>
                  </a:lnTo>
                  <a:lnTo>
                    <a:pt x="12049" y="287798"/>
                  </a:lnTo>
                  <a:lnTo>
                    <a:pt x="9051" y="331574"/>
                  </a:lnTo>
                  <a:lnTo>
                    <a:pt x="8019" y="334159"/>
                  </a:lnTo>
                  <a:lnTo>
                    <a:pt x="6338" y="335882"/>
                  </a:lnTo>
                  <a:lnTo>
                    <a:pt x="4225" y="337031"/>
                  </a:lnTo>
                  <a:lnTo>
                    <a:pt x="2817" y="338789"/>
                  </a:lnTo>
                  <a:lnTo>
                    <a:pt x="0" y="3482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8" name="SMARTInkShape-115"/>
            <p:cNvSpPr/>
            <p:nvPr>
              <p:custDataLst>
                <p:tags r:id="rId27"/>
              </p:custDataLst>
            </p:nvPr>
          </p:nvSpPr>
          <p:spPr>
            <a:xfrm>
              <a:off x="4455914" y="4152305"/>
              <a:ext cx="34479" cy="250032"/>
            </a:xfrm>
            <a:custGeom>
              <a:avLst/>
              <a:gdLst/>
              <a:ahLst/>
              <a:cxnLst/>
              <a:rect l="0" t="0" r="0" b="0"/>
              <a:pathLst>
                <a:path w="34479" h="250032">
                  <a:moveTo>
                    <a:pt x="26789" y="0"/>
                  </a:moveTo>
                  <a:lnTo>
                    <a:pt x="26789" y="0"/>
                  </a:lnTo>
                  <a:lnTo>
                    <a:pt x="26789" y="12428"/>
                  </a:lnTo>
                  <a:lnTo>
                    <a:pt x="34478" y="46981"/>
                  </a:lnTo>
                  <a:lnTo>
                    <a:pt x="27922" y="90742"/>
                  </a:lnTo>
                  <a:lnTo>
                    <a:pt x="26938" y="134135"/>
                  </a:lnTo>
                  <a:lnTo>
                    <a:pt x="24188" y="158144"/>
                  </a:lnTo>
                  <a:lnTo>
                    <a:pt x="13489" y="202254"/>
                  </a:lnTo>
                  <a:lnTo>
                    <a:pt x="6884" y="229505"/>
                  </a:lnTo>
                  <a:lnTo>
                    <a:pt x="3060" y="236939"/>
                  </a:lnTo>
                  <a:lnTo>
                    <a:pt x="0" y="2500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9" name="SMARTInkShape-116"/>
            <p:cNvSpPr/>
            <p:nvPr>
              <p:custDataLst>
                <p:tags r:id="rId28"/>
              </p:custDataLst>
            </p:nvPr>
          </p:nvSpPr>
          <p:spPr>
            <a:xfrm>
              <a:off x="4482703" y="4098881"/>
              <a:ext cx="160202" cy="142708"/>
            </a:xfrm>
            <a:custGeom>
              <a:avLst/>
              <a:gdLst/>
              <a:ahLst/>
              <a:cxnLst/>
              <a:rect l="0" t="0" r="0" b="0"/>
              <a:pathLst>
                <a:path w="160202" h="142708">
                  <a:moveTo>
                    <a:pt x="0" y="53424"/>
                  </a:moveTo>
                  <a:lnTo>
                    <a:pt x="0" y="53424"/>
                  </a:lnTo>
                  <a:lnTo>
                    <a:pt x="0" y="40995"/>
                  </a:lnTo>
                  <a:lnTo>
                    <a:pt x="2646" y="35332"/>
                  </a:lnTo>
                  <a:lnTo>
                    <a:pt x="12429" y="23612"/>
                  </a:lnTo>
                  <a:lnTo>
                    <a:pt x="42241" y="5795"/>
                  </a:lnTo>
                  <a:lnTo>
                    <a:pt x="59700" y="1608"/>
                  </a:lnTo>
                  <a:lnTo>
                    <a:pt x="95265" y="0"/>
                  </a:lnTo>
                  <a:lnTo>
                    <a:pt x="104517" y="2560"/>
                  </a:lnTo>
                  <a:lnTo>
                    <a:pt x="135526" y="20840"/>
                  </a:lnTo>
                  <a:lnTo>
                    <a:pt x="151621" y="45299"/>
                  </a:lnTo>
                  <a:lnTo>
                    <a:pt x="156684" y="56758"/>
                  </a:lnTo>
                  <a:lnTo>
                    <a:pt x="160201" y="81472"/>
                  </a:lnTo>
                  <a:lnTo>
                    <a:pt x="155836" y="96351"/>
                  </a:lnTo>
                  <a:lnTo>
                    <a:pt x="145472" y="112027"/>
                  </a:lnTo>
                  <a:lnTo>
                    <a:pt x="126967" y="130733"/>
                  </a:lnTo>
                  <a:lnTo>
                    <a:pt x="111924" y="138727"/>
                  </a:lnTo>
                  <a:lnTo>
                    <a:pt x="71649" y="142651"/>
                  </a:lnTo>
                  <a:lnTo>
                    <a:pt x="59573" y="142707"/>
                  </a:lnTo>
                  <a:lnTo>
                    <a:pt x="53596" y="140068"/>
                  </a:lnTo>
                  <a:lnTo>
                    <a:pt x="47633" y="136581"/>
                  </a:lnTo>
                  <a:lnTo>
                    <a:pt x="41675" y="135031"/>
                  </a:lnTo>
                  <a:lnTo>
                    <a:pt x="39690" y="133625"/>
                  </a:lnTo>
                  <a:lnTo>
                    <a:pt x="38366" y="131696"/>
                  </a:lnTo>
                  <a:lnTo>
                    <a:pt x="35719" y="12486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0" name="SMARTInkShape-117"/>
            <p:cNvSpPr/>
            <p:nvPr>
              <p:custDataLst>
                <p:tags r:id="rId29"/>
              </p:custDataLst>
            </p:nvPr>
          </p:nvSpPr>
          <p:spPr>
            <a:xfrm>
              <a:off x="4741664" y="4125516"/>
              <a:ext cx="196454" cy="250032"/>
            </a:xfrm>
            <a:custGeom>
              <a:avLst/>
              <a:gdLst/>
              <a:ahLst/>
              <a:cxnLst/>
              <a:rect l="0" t="0" r="0" b="0"/>
              <a:pathLst>
                <a:path w="196454" h="250032">
                  <a:moveTo>
                    <a:pt x="17859" y="0"/>
                  </a:moveTo>
                  <a:lnTo>
                    <a:pt x="17859" y="0"/>
                  </a:lnTo>
                  <a:lnTo>
                    <a:pt x="17859" y="39146"/>
                  </a:lnTo>
                  <a:lnTo>
                    <a:pt x="15214" y="83039"/>
                  </a:lnTo>
                  <a:lnTo>
                    <a:pt x="9482" y="124466"/>
                  </a:lnTo>
                  <a:lnTo>
                    <a:pt x="8183" y="136677"/>
                  </a:lnTo>
                  <a:lnTo>
                    <a:pt x="566" y="175933"/>
                  </a:lnTo>
                  <a:lnTo>
                    <a:pt x="0" y="196448"/>
                  </a:lnTo>
                  <a:lnTo>
                    <a:pt x="0" y="184024"/>
                  </a:lnTo>
                  <a:lnTo>
                    <a:pt x="9094" y="155578"/>
                  </a:lnTo>
                  <a:lnTo>
                    <a:pt x="33816" y="121876"/>
                  </a:lnTo>
                  <a:lnTo>
                    <a:pt x="47833" y="111958"/>
                  </a:lnTo>
                  <a:lnTo>
                    <a:pt x="61961" y="105459"/>
                  </a:lnTo>
                  <a:lnTo>
                    <a:pt x="65120" y="103048"/>
                  </a:lnTo>
                  <a:lnTo>
                    <a:pt x="73922" y="100369"/>
                  </a:lnTo>
                  <a:lnTo>
                    <a:pt x="91000" y="98649"/>
                  </a:lnTo>
                  <a:lnTo>
                    <a:pt x="117710" y="105952"/>
                  </a:lnTo>
                  <a:lnTo>
                    <a:pt x="120145" y="107345"/>
                  </a:lnTo>
                  <a:lnTo>
                    <a:pt x="121768" y="109267"/>
                  </a:lnTo>
                  <a:lnTo>
                    <a:pt x="134445" y="132268"/>
                  </a:lnTo>
                  <a:lnTo>
                    <a:pt x="145950" y="150260"/>
                  </a:lnTo>
                  <a:lnTo>
                    <a:pt x="161290" y="193863"/>
                  </a:lnTo>
                  <a:lnTo>
                    <a:pt x="164082" y="197703"/>
                  </a:lnTo>
                  <a:lnTo>
                    <a:pt x="167183" y="207261"/>
                  </a:lnTo>
                  <a:lnTo>
                    <a:pt x="169554" y="217131"/>
                  </a:lnTo>
                  <a:lnTo>
                    <a:pt x="179160" y="231552"/>
                  </a:lnTo>
                  <a:lnTo>
                    <a:pt x="196453" y="2500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1" name="SMARTInkShape-118"/>
            <p:cNvSpPr/>
            <p:nvPr>
              <p:custDataLst>
                <p:tags r:id="rId30"/>
              </p:custDataLst>
            </p:nvPr>
          </p:nvSpPr>
          <p:spPr>
            <a:xfrm>
              <a:off x="4991853" y="4206296"/>
              <a:ext cx="312382" cy="124593"/>
            </a:xfrm>
            <a:custGeom>
              <a:avLst/>
              <a:gdLst/>
              <a:ahLst/>
              <a:cxnLst/>
              <a:rect l="0" t="0" r="0" b="0"/>
              <a:pathLst>
                <a:path w="312382" h="124593">
                  <a:moveTo>
                    <a:pt x="106999" y="44235"/>
                  </a:moveTo>
                  <a:lnTo>
                    <a:pt x="106999" y="44235"/>
                  </a:lnTo>
                  <a:lnTo>
                    <a:pt x="102258" y="44235"/>
                  </a:lnTo>
                  <a:lnTo>
                    <a:pt x="100862" y="43243"/>
                  </a:lnTo>
                  <a:lnTo>
                    <a:pt x="99930" y="41590"/>
                  </a:lnTo>
                  <a:lnTo>
                    <a:pt x="99310" y="39495"/>
                  </a:lnTo>
                  <a:lnTo>
                    <a:pt x="97905" y="38098"/>
                  </a:lnTo>
                  <a:lnTo>
                    <a:pt x="88518" y="33211"/>
                  </a:lnTo>
                  <a:lnTo>
                    <a:pt x="82910" y="29414"/>
                  </a:lnTo>
                  <a:lnTo>
                    <a:pt x="74174" y="27276"/>
                  </a:lnTo>
                  <a:lnTo>
                    <a:pt x="59363" y="26494"/>
                  </a:lnTo>
                  <a:lnTo>
                    <a:pt x="53416" y="29074"/>
                  </a:lnTo>
                  <a:lnTo>
                    <a:pt x="8936" y="62115"/>
                  </a:lnTo>
                  <a:lnTo>
                    <a:pt x="3883" y="68057"/>
                  </a:lnTo>
                  <a:lnTo>
                    <a:pt x="1638" y="74005"/>
                  </a:lnTo>
                  <a:lnTo>
                    <a:pt x="0" y="96601"/>
                  </a:lnTo>
                  <a:lnTo>
                    <a:pt x="939" y="99982"/>
                  </a:lnTo>
                  <a:lnTo>
                    <a:pt x="2558" y="102236"/>
                  </a:lnTo>
                  <a:lnTo>
                    <a:pt x="26702" y="122072"/>
                  </a:lnTo>
                  <a:lnTo>
                    <a:pt x="38228" y="123852"/>
                  </a:lnTo>
                  <a:lnTo>
                    <a:pt x="55160" y="124454"/>
                  </a:lnTo>
                  <a:lnTo>
                    <a:pt x="69701" y="119818"/>
                  </a:lnTo>
                  <a:lnTo>
                    <a:pt x="108616" y="94790"/>
                  </a:lnTo>
                  <a:lnTo>
                    <a:pt x="131989" y="72787"/>
                  </a:lnTo>
                  <a:lnTo>
                    <a:pt x="132988" y="69162"/>
                  </a:lnTo>
                  <a:lnTo>
                    <a:pt x="133629" y="63491"/>
                  </a:lnTo>
                  <a:lnTo>
                    <a:pt x="134675" y="63025"/>
                  </a:lnTo>
                  <a:lnTo>
                    <a:pt x="142685" y="62098"/>
                  </a:lnTo>
                  <a:lnTo>
                    <a:pt x="142707" y="66836"/>
                  </a:lnTo>
                  <a:lnTo>
                    <a:pt x="140067" y="71809"/>
                  </a:lnTo>
                  <a:lnTo>
                    <a:pt x="136579" y="77326"/>
                  </a:lnTo>
                  <a:lnTo>
                    <a:pt x="134339" y="88952"/>
                  </a:lnTo>
                  <a:lnTo>
                    <a:pt x="134155" y="91906"/>
                  </a:lnTo>
                  <a:lnTo>
                    <a:pt x="136597" y="97834"/>
                  </a:lnTo>
                  <a:lnTo>
                    <a:pt x="139997" y="103775"/>
                  </a:lnTo>
                  <a:lnTo>
                    <a:pt x="142479" y="115490"/>
                  </a:lnTo>
                  <a:lnTo>
                    <a:pt x="142708" y="124189"/>
                  </a:lnTo>
                  <a:lnTo>
                    <a:pt x="150404" y="124566"/>
                  </a:lnTo>
                  <a:lnTo>
                    <a:pt x="146539" y="124592"/>
                  </a:lnTo>
                  <a:lnTo>
                    <a:pt x="145265" y="123603"/>
                  </a:lnTo>
                  <a:lnTo>
                    <a:pt x="143849" y="119859"/>
                  </a:lnTo>
                  <a:lnTo>
                    <a:pt x="142817" y="103611"/>
                  </a:lnTo>
                  <a:lnTo>
                    <a:pt x="152396" y="59177"/>
                  </a:lnTo>
                  <a:lnTo>
                    <a:pt x="162656" y="35483"/>
                  </a:lnTo>
                  <a:lnTo>
                    <a:pt x="166462" y="29431"/>
                  </a:lnTo>
                  <a:lnTo>
                    <a:pt x="169596" y="20446"/>
                  </a:lnTo>
                  <a:lnTo>
                    <a:pt x="173846" y="14480"/>
                  </a:lnTo>
                  <a:lnTo>
                    <a:pt x="179042" y="11167"/>
                  </a:lnTo>
                  <a:lnTo>
                    <a:pt x="184658" y="8702"/>
                  </a:lnTo>
                  <a:lnTo>
                    <a:pt x="193399" y="2728"/>
                  </a:lnTo>
                  <a:lnTo>
                    <a:pt x="202273" y="518"/>
                  </a:lnTo>
                  <a:lnTo>
                    <a:pt x="208212" y="0"/>
                  </a:lnTo>
                  <a:lnTo>
                    <a:pt x="214159" y="2416"/>
                  </a:lnTo>
                  <a:lnTo>
                    <a:pt x="243920" y="29401"/>
                  </a:lnTo>
                  <a:lnTo>
                    <a:pt x="276663" y="73507"/>
                  </a:lnTo>
                  <a:lnTo>
                    <a:pt x="294522" y="97248"/>
                  </a:lnTo>
                  <a:lnTo>
                    <a:pt x="299483" y="103515"/>
                  </a:lnTo>
                  <a:lnTo>
                    <a:pt x="301688" y="109608"/>
                  </a:lnTo>
                  <a:lnTo>
                    <a:pt x="303268" y="111630"/>
                  </a:lnTo>
                  <a:lnTo>
                    <a:pt x="312381" y="1156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2" name="SMARTInkShape-119"/>
            <p:cNvSpPr/>
            <p:nvPr>
              <p:custDataLst>
                <p:tags r:id="rId31"/>
              </p:custDataLst>
            </p:nvPr>
          </p:nvSpPr>
          <p:spPr>
            <a:xfrm>
              <a:off x="5322620" y="4241635"/>
              <a:ext cx="151279" cy="169632"/>
            </a:xfrm>
            <a:custGeom>
              <a:avLst/>
              <a:gdLst/>
              <a:ahLst/>
              <a:cxnLst/>
              <a:rect l="0" t="0" r="0" b="0"/>
              <a:pathLst>
                <a:path w="151279" h="169632">
                  <a:moveTo>
                    <a:pt x="8403" y="80334"/>
                  </a:moveTo>
                  <a:lnTo>
                    <a:pt x="8403" y="80334"/>
                  </a:lnTo>
                  <a:lnTo>
                    <a:pt x="8403" y="75593"/>
                  </a:lnTo>
                  <a:lnTo>
                    <a:pt x="9396" y="74197"/>
                  </a:lnTo>
                  <a:lnTo>
                    <a:pt x="11049" y="73266"/>
                  </a:lnTo>
                  <a:lnTo>
                    <a:pt x="16092" y="71772"/>
                  </a:lnTo>
                  <a:lnTo>
                    <a:pt x="16781" y="68922"/>
                  </a:lnTo>
                  <a:lnTo>
                    <a:pt x="16965" y="66773"/>
                  </a:lnTo>
                  <a:lnTo>
                    <a:pt x="18080" y="65340"/>
                  </a:lnTo>
                  <a:lnTo>
                    <a:pt x="35410" y="55574"/>
                  </a:lnTo>
                  <a:lnTo>
                    <a:pt x="38314" y="54897"/>
                  </a:lnTo>
                  <a:lnTo>
                    <a:pt x="53070" y="46655"/>
                  </a:lnTo>
                  <a:lnTo>
                    <a:pt x="56041" y="45975"/>
                  </a:lnTo>
                  <a:lnTo>
                    <a:pt x="70913" y="37726"/>
                  </a:lnTo>
                  <a:lnTo>
                    <a:pt x="87558" y="31348"/>
                  </a:lnTo>
                  <a:lnTo>
                    <a:pt x="106078" y="20292"/>
                  </a:lnTo>
                  <a:lnTo>
                    <a:pt x="113687" y="18313"/>
                  </a:lnTo>
                  <a:lnTo>
                    <a:pt x="114311" y="17159"/>
                  </a:lnTo>
                  <a:lnTo>
                    <a:pt x="115005" y="13230"/>
                  </a:lnTo>
                  <a:lnTo>
                    <a:pt x="116182" y="11785"/>
                  </a:lnTo>
                  <a:lnTo>
                    <a:pt x="123200" y="9276"/>
                  </a:lnTo>
                  <a:lnTo>
                    <a:pt x="123916" y="6420"/>
                  </a:lnTo>
                  <a:lnTo>
                    <a:pt x="124107" y="4269"/>
                  </a:lnTo>
                  <a:lnTo>
                    <a:pt x="123242" y="2835"/>
                  </a:lnTo>
                  <a:lnTo>
                    <a:pt x="121674" y="1879"/>
                  </a:lnTo>
                  <a:lnTo>
                    <a:pt x="115372" y="218"/>
                  </a:lnTo>
                  <a:lnTo>
                    <a:pt x="103236" y="0"/>
                  </a:lnTo>
                  <a:lnTo>
                    <a:pt x="63551" y="13270"/>
                  </a:lnTo>
                  <a:lnTo>
                    <a:pt x="37653" y="26940"/>
                  </a:lnTo>
                  <a:lnTo>
                    <a:pt x="5470" y="56524"/>
                  </a:lnTo>
                  <a:lnTo>
                    <a:pt x="2138" y="65122"/>
                  </a:lnTo>
                  <a:lnTo>
                    <a:pt x="0" y="82069"/>
                  </a:lnTo>
                  <a:lnTo>
                    <a:pt x="2353" y="88712"/>
                  </a:lnTo>
                  <a:lnTo>
                    <a:pt x="25219" y="114807"/>
                  </a:lnTo>
                  <a:lnTo>
                    <a:pt x="59175" y="136518"/>
                  </a:lnTo>
                  <a:lnTo>
                    <a:pt x="98506" y="151722"/>
                  </a:lnTo>
                  <a:lnTo>
                    <a:pt x="151278" y="1696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40" name="SMARTInkShape-Group16"/>
          <p:cNvGrpSpPr/>
          <p:nvPr/>
        </p:nvGrpSpPr>
        <p:grpSpPr>
          <a:xfrm>
            <a:off x="4339828" y="4991695"/>
            <a:ext cx="1035845" cy="383978"/>
            <a:chOff x="4339828" y="4991695"/>
            <a:chExt cx="1035845" cy="383978"/>
          </a:xfrm>
        </p:grpSpPr>
        <p:sp>
          <p:nvSpPr>
            <p:cNvPr id="134" name="SMARTInkShape-120"/>
            <p:cNvSpPr/>
            <p:nvPr>
              <p:custDataLst>
                <p:tags r:id="rId20"/>
              </p:custDataLst>
            </p:nvPr>
          </p:nvSpPr>
          <p:spPr>
            <a:xfrm>
              <a:off x="4339828" y="4991695"/>
              <a:ext cx="232173" cy="339315"/>
            </a:xfrm>
            <a:custGeom>
              <a:avLst/>
              <a:gdLst/>
              <a:ahLst/>
              <a:cxnLst/>
              <a:rect l="0" t="0" r="0" b="0"/>
              <a:pathLst>
                <a:path w="232173" h="339315">
                  <a:moveTo>
                    <a:pt x="0" y="0"/>
                  </a:moveTo>
                  <a:lnTo>
                    <a:pt x="0" y="0"/>
                  </a:lnTo>
                  <a:lnTo>
                    <a:pt x="0" y="4741"/>
                  </a:lnTo>
                  <a:lnTo>
                    <a:pt x="2646" y="9714"/>
                  </a:lnTo>
                  <a:lnTo>
                    <a:pt x="6137" y="15231"/>
                  </a:lnTo>
                  <a:lnTo>
                    <a:pt x="8102" y="24908"/>
                  </a:lnTo>
                  <a:lnTo>
                    <a:pt x="8857" y="63049"/>
                  </a:lnTo>
                  <a:lnTo>
                    <a:pt x="11561" y="91461"/>
                  </a:lnTo>
                  <a:lnTo>
                    <a:pt x="19952" y="135998"/>
                  </a:lnTo>
                  <a:lnTo>
                    <a:pt x="33018" y="178865"/>
                  </a:lnTo>
                  <a:lnTo>
                    <a:pt x="47661" y="223278"/>
                  </a:lnTo>
                  <a:lnTo>
                    <a:pt x="73176" y="264395"/>
                  </a:lnTo>
                  <a:lnTo>
                    <a:pt x="95177" y="305564"/>
                  </a:lnTo>
                  <a:lnTo>
                    <a:pt x="125002" y="339314"/>
                  </a:lnTo>
                  <a:lnTo>
                    <a:pt x="125016" y="298801"/>
                  </a:lnTo>
                  <a:lnTo>
                    <a:pt x="125016" y="256677"/>
                  </a:lnTo>
                  <a:lnTo>
                    <a:pt x="127661" y="231495"/>
                  </a:lnTo>
                  <a:lnTo>
                    <a:pt x="137444" y="191579"/>
                  </a:lnTo>
                  <a:lnTo>
                    <a:pt x="148931" y="152606"/>
                  </a:lnTo>
                  <a:lnTo>
                    <a:pt x="160755" y="116244"/>
                  </a:lnTo>
                  <a:lnTo>
                    <a:pt x="175620" y="72451"/>
                  </a:lnTo>
                  <a:lnTo>
                    <a:pt x="185540" y="51784"/>
                  </a:lnTo>
                  <a:lnTo>
                    <a:pt x="207118" y="25732"/>
                  </a:lnTo>
                  <a:lnTo>
                    <a:pt x="213761" y="21358"/>
                  </a:lnTo>
                  <a:lnTo>
                    <a:pt x="223079" y="18896"/>
                  </a:lnTo>
                  <a:lnTo>
                    <a:pt x="232172" y="178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5" name="SMARTInkShape-121"/>
            <p:cNvSpPr/>
            <p:nvPr>
              <p:custDataLst>
                <p:tags r:id="rId21"/>
              </p:custDataLst>
            </p:nvPr>
          </p:nvSpPr>
          <p:spPr>
            <a:xfrm>
              <a:off x="4505923" y="5126163"/>
              <a:ext cx="360758" cy="213633"/>
            </a:xfrm>
            <a:custGeom>
              <a:avLst/>
              <a:gdLst/>
              <a:ahLst/>
              <a:cxnLst/>
              <a:rect l="0" t="0" r="0" b="0"/>
              <a:pathLst>
                <a:path w="360758" h="213633">
                  <a:moveTo>
                    <a:pt x="155374" y="70915"/>
                  </a:moveTo>
                  <a:lnTo>
                    <a:pt x="155374" y="70915"/>
                  </a:lnTo>
                  <a:lnTo>
                    <a:pt x="155374" y="49925"/>
                  </a:lnTo>
                  <a:lnTo>
                    <a:pt x="152728" y="44057"/>
                  </a:lnTo>
                  <a:lnTo>
                    <a:pt x="149237" y="38142"/>
                  </a:lnTo>
                  <a:lnTo>
                    <a:pt x="146996" y="26261"/>
                  </a:lnTo>
                  <a:lnTo>
                    <a:pt x="146812" y="23286"/>
                  </a:lnTo>
                  <a:lnTo>
                    <a:pt x="143962" y="17335"/>
                  </a:lnTo>
                  <a:lnTo>
                    <a:pt x="134048" y="5430"/>
                  </a:lnTo>
                  <a:lnTo>
                    <a:pt x="125721" y="2123"/>
                  </a:lnTo>
                  <a:lnTo>
                    <a:pt x="104206" y="0"/>
                  </a:lnTo>
                  <a:lnTo>
                    <a:pt x="86745" y="4373"/>
                  </a:lnTo>
                  <a:lnTo>
                    <a:pt x="63067" y="21869"/>
                  </a:lnTo>
                  <a:lnTo>
                    <a:pt x="24072" y="62076"/>
                  </a:lnTo>
                  <a:lnTo>
                    <a:pt x="747" y="103663"/>
                  </a:lnTo>
                  <a:lnTo>
                    <a:pt x="0" y="115566"/>
                  </a:lnTo>
                  <a:lnTo>
                    <a:pt x="5084" y="144337"/>
                  </a:lnTo>
                  <a:lnTo>
                    <a:pt x="23625" y="162666"/>
                  </a:lnTo>
                  <a:lnTo>
                    <a:pt x="37844" y="171964"/>
                  </a:lnTo>
                  <a:lnTo>
                    <a:pt x="54625" y="176261"/>
                  </a:lnTo>
                  <a:lnTo>
                    <a:pt x="72165" y="177535"/>
                  </a:lnTo>
                  <a:lnTo>
                    <a:pt x="112718" y="168945"/>
                  </a:lnTo>
                  <a:lnTo>
                    <a:pt x="144351" y="151097"/>
                  </a:lnTo>
                  <a:lnTo>
                    <a:pt x="148025" y="148182"/>
                  </a:lnTo>
                  <a:lnTo>
                    <a:pt x="152107" y="139652"/>
                  </a:lnTo>
                  <a:lnTo>
                    <a:pt x="155936" y="119360"/>
                  </a:lnTo>
                  <a:lnTo>
                    <a:pt x="163005" y="108506"/>
                  </a:lnTo>
                  <a:lnTo>
                    <a:pt x="164300" y="97741"/>
                  </a:lnTo>
                  <a:lnTo>
                    <a:pt x="164303" y="102456"/>
                  </a:lnTo>
                  <a:lnTo>
                    <a:pt x="166949" y="107422"/>
                  </a:lnTo>
                  <a:lnTo>
                    <a:pt x="170440" y="112937"/>
                  </a:lnTo>
                  <a:lnTo>
                    <a:pt x="172406" y="122613"/>
                  </a:lnTo>
                  <a:lnTo>
                    <a:pt x="173980" y="137606"/>
                  </a:lnTo>
                  <a:lnTo>
                    <a:pt x="188048" y="180914"/>
                  </a:lnTo>
                  <a:lnTo>
                    <a:pt x="191817" y="201611"/>
                  </a:lnTo>
                  <a:lnTo>
                    <a:pt x="199910" y="213632"/>
                  </a:lnTo>
                  <a:lnTo>
                    <a:pt x="200022" y="171549"/>
                  </a:lnTo>
                  <a:lnTo>
                    <a:pt x="200022" y="129421"/>
                  </a:lnTo>
                  <a:lnTo>
                    <a:pt x="201015" y="106440"/>
                  </a:lnTo>
                  <a:lnTo>
                    <a:pt x="211046" y="62148"/>
                  </a:lnTo>
                  <a:lnTo>
                    <a:pt x="228728" y="18125"/>
                  </a:lnTo>
                  <a:lnTo>
                    <a:pt x="231066" y="14886"/>
                  </a:lnTo>
                  <a:lnTo>
                    <a:pt x="236309" y="11286"/>
                  </a:lnTo>
                  <a:lnTo>
                    <a:pt x="241946" y="8695"/>
                  </a:lnTo>
                  <a:lnTo>
                    <a:pt x="247760" y="4235"/>
                  </a:lnTo>
                  <a:lnTo>
                    <a:pt x="250699" y="3642"/>
                  </a:lnTo>
                  <a:lnTo>
                    <a:pt x="253650" y="4238"/>
                  </a:lnTo>
                  <a:lnTo>
                    <a:pt x="259576" y="6554"/>
                  </a:lnTo>
                  <a:lnTo>
                    <a:pt x="279180" y="12904"/>
                  </a:lnTo>
                  <a:lnTo>
                    <a:pt x="308547" y="37065"/>
                  </a:lnTo>
                  <a:lnTo>
                    <a:pt x="333905" y="80034"/>
                  </a:lnTo>
                  <a:lnTo>
                    <a:pt x="347850" y="109635"/>
                  </a:lnTo>
                  <a:lnTo>
                    <a:pt x="358662" y="151283"/>
                  </a:lnTo>
                  <a:lnTo>
                    <a:pt x="360750" y="195716"/>
                  </a:lnTo>
                  <a:lnTo>
                    <a:pt x="360757" y="2048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6" name="SMARTInkShape-122"/>
            <p:cNvSpPr/>
            <p:nvPr>
              <p:custDataLst>
                <p:tags r:id="rId22"/>
              </p:custDataLst>
            </p:nvPr>
          </p:nvSpPr>
          <p:spPr>
            <a:xfrm>
              <a:off x="4902398" y="5152430"/>
              <a:ext cx="8931" cy="169665"/>
            </a:xfrm>
            <a:custGeom>
              <a:avLst/>
              <a:gdLst/>
              <a:ahLst/>
              <a:cxnLst/>
              <a:rect l="0" t="0" r="0" b="0"/>
              <a:pathLst>
                <a:path w="8931" h="169665">
                  <a:moveTo>
                    <a:pt x="0" y="0"/>
                  </a:moveTo>
                  <a:lnTo>
                    <a:pt x="0" y="0"/>
                  </a:lnTo>
                  <a:lnTo>
                    <a:pt x="0" y="39952"/>
                  </a:lnTo>
                  <a:lnTo>
                    <a:pt x="0" y="80661"/>
                  </a:lnTo>
                  <a:lnTo>
                    <a:pt x="993" y="118827"/>
                  </a:lnTo>
                  <a:lnTo>
                    <a:pt x="8562" y="161937"/>
                  </a:lnTo>
                  <a:lnTo>
                    <a:pt x="8930" y="1696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7" name="SMARTInkShape-123"/>
            <p:cNvSpPr/>
            <p:nvPr>
              <p:custDataLst>
                <p:tags r:id="rId23"/>
              </p:custDataLst>
            </p:nvPr>
          </p:nvSpPr>
          <p:spPr>
            <a:xfrm>
              <a:off x="4938117" y="5063133"/>
              <a:ext cx="8931" cy="1"/>
            </a:xfrm>
            <a:custGeom>
              <a:avLst/>
              <a:gdLst/>
              <a:ahLst/>
              <a:cxnLst/>
              <a:rect l="0" t="0" r="0" b="0"/>
              <a:pathLst>
                <a:path w="8931" h="1">
                  <a:moveTo>
                    <a:pt x="0" y="0"/>
                  </a:moveTo>
                  <a:lnTo>
                    <a:pt x="0" y="0"/>
                  </a:lnTo>
                  <a:lnTo>
                    <a:pt x="893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8" name="SMARTInkShape-124"/>
            <p:cNvSpPr/>
            <p:nvPr>
              <p:custDataLst>
                <p:tags r:id="rId24"/>
              </p:custDataLst>
            </p:nvPr>
          </p:nvSpPr>
          <p:spPr>
            <a:xfrm>
              <a:off x="4982766" y="5125650"/>
              <a:ext cx="142861" cy="248624"/>
            </a:xfrm>
            <a:custGeom>
              <a:avLst/>
              <a:gdLst/>
              <a:ahLst/>
              <a:cxnLst/>
              <a:rect l="0" t="0" r="0" b="0"/>
              <a:pathLst>
                <a:path w="142861" h="248624">
                  <a:moveTo>
                    <a:pt x="125015" y="8920"/>
                  </a:moveTo>
                  <a:lnTo>
                    <a:pt x="125015" y="8920"/>
                  </a:lnTo>
                  <a:lnTo>
                    <a:pt x="120275" y="8920"/>
                  </a:lnTo>
                  <a:lnTo>
                    <a:pt x="115302" y="6275"/>
                  </a:lnTo>
                  <a:lnTo>
                    <a:pt x="112587" y="4180"/>
                  </a:lnTo>
                  <a:lnTo>
                    <a:pt x="104278" y="1852"/>
                  </a:lnTo>
                  <a:lnTo>
                    <a:pt x="65316" y="99"/>
                  </a:lnTo>
                  <a:lnTo>
                    <a:pt x="34491" y="0"/>
                  </a:lnTo>
                  <a:lnTo>
                    <a:pt x="31924" y="989"/>
                  </a:lnTo>
                  <a:lnTo>
                    <a:pt x="30212" y="2640"/>
                  </a:lnTo>
                  <a:lnTo>
                    <a:pt x="28310" y="7122"/>
                  </a:lnTo>
                  <a:lnTo>
                    <a:pt x="26807" y="34878"/>
                  </a:lnTo>
                  <a:lnTo>
                    <a:pt x="31534" y="51228"/>
                  </a:lnTo>
                  <a:lnTo>
                    <a:pt x="58807" y="92301"/>
                  </a:lnTo>
                  <a:lnTo>
                    <a:pt x="79059" y="122034"/>
                  </a:lnTo>
                  <a:lnTo>
                    <a:pt x="118168" y="163702"/>
                  </a:lnTo>
                  <a:lnTo>
                    <a:pt x="138566" y="193283"/>
                  </a:lnTo>
                  <a:lnTo>
                    <a:pt x="142496" y="219325"/>
                  </a:lnTo>
                  <a:lnTo>
                    <a:pt x="142860" y="239292"/>
                  </a:lnTo>
                  <a:lnTo>
                    <a:pt x="138130" y="245299"/>
                  </a:lnTo>
                  <a:lnTo>
                    <a:pt x="133159" y="247923"/>
                  </a:lnTo>
                  <a:lnTo>
                    <a:pt x="130444" y="248623"/>
                  </a:lnTo>
                  <a:lnTo>
                    <a:pt x="101007" y="240846"/>
                  </a:lnTo>
                  <a:lnTo>
                    <a:pt x="56430" y="220131"/>
                  </a:lnTo>
                  <a:lnTo>
                    <a:pt x="38659" y="206549"/>
                  </a:lnTo>
                  <a:lnTo>
                    <a:pt x="0" y="1607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9" name="SMARTInkShape-125"/>
            <p:cNvSpPr/>
            <p:nvPr>
              <p:custDataLst>
                <p:tags r:id="rId25"/>
              </p:custDataLst>
            </p:nvPr>
          </p:nvSpPr>
          <p:spPr>
            <a:xfrm>
              <a:off x="5179220" y="5036344"/>
              <a:ext cx="196453" cy="339329"/>
            </a:xfrm>
            <a:custGeom>
              <a:avLst/>
              <a:gdLst/>
              <a:ahLst/>
              <a:cxnLst/>
              <a:rect l="0" t="0" r="0" b="0"/>
              <a:pathLst>
                <a:path w="196453" h="339329">
                  <a:moveTo>
                    <a:pt x="26788" y="0"/>
                  </a:moveTo>
                  <a:lnTo>
                    <a:pt x="26788" y="0"/>
                  </a:lnTo>
                  <a:lnTo>
                    <a:pt x="26788" y="38159"/>
                  </a:lnTo>
                  <a:lnTo>
                    <a:pt x="19720" y="80689"/>
                  </a:lnTo>
                  <a:lnTo>
                    <a:pt x="17111" y="124065"/>
                  </a:lnTo>
                  <a:lnTo>
                    <a:pt x="10202" y="161981"/>
                  </a:lnTo>
                  <a:lnTo>
                    <a:pt x="1351" y="201993"/>
                  </a:lnTo>
                  <a:lnTo>
                    <a:pt x="34" y="243544"/>
                  </a:lnTo>
                  <a:lnTo>
                    <a:pt x="0" y="258801"/>
                  </a:lnTo>
                  <a:lnTo>
                    <a:pt x="991" y="219058"/>
                  </a:lnTo>
                  <a:lnTo>
                    <a:pt x="15813" y="174758"/>
                  </a:lnTo>
                  <a:lnTo>
                    <a:pt x="38730" y="132699"/>
                  </a:lnTo>
                  <a:lnTo>
                    <a:pt x="56557" y="113261"/>
                  </a:lnTo>
                  <a:lnTo>
                    <a:pt x="65154" y="109869"/>
                  </a:lnTo>
                  <a:lnTo>
                    <a:pt x="92531" y="107203"/>
                  </a:lnTo>
                  <a:lnTo>
                    <a:pt x="106019" y="111910"/>
                  </a:lnTo>
                  <a:lnTo>
                    <a:pt x="117843" y="119589"/>
                  </a:lnTo>
                  <a:lnTo>
                    <a:pt x="133784" y="143727"/>
                  </a:lnTo>
                  <a:lnTo>
                    <a:pt x="151789" y="181314"/>
                  </a:lnTo>
                  <a:lnTo>
                    <a:pt x="162594" y="225343"/>
                  </a:lnTo>
                  <a:lnTo>
                    <a:pt x="171687" y="269937"/>
                  </a:lnTo>
                  <a:lnTo>
                    <a:pt x="185054" y="311935"/>
                  </a:lnTo>
                  <a:lnTo>
                    <a:pt x="187418" y="323184"/>
                  </a:lnTo>
                  <a:lnTo>
                    <a:pt x="196452" y="33932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57" name="SMARTInkShape-Group17"/>
          <p:cNvGrpSpPr/>
          <p:nvPr/>
        </p:nvGrpSpPr>
        <p:grpSpPr>
          <a:xfrm>
            <a:off x="6643688" y="3429000"/>
            <a:ext cx="2214037" cy="464179"/>
            <a:chOff x="6643688" y="3429000"/>
            <a:chExt cx="2214037" cy="464179"/>
          </a:xfrm>
        </p:grpSpPr>
        <p:sp>
          <p:nvSpPr>
            <p:cNvPr id="141" name="SMARTInkShape-126"/>
            <p:cNvSpPr/>
            <p:nvPr>
              <p:custDataLst>
                <p:tags r:id="rId4"/>
              </p:custDataLst>
            </p:nvPr>
          </p:nvSpPr>
          <p:spPr>
            <a:xfrm>
              <a:off x="6643688" y="3429000"/>
              <a:ext cx="580430" cy="205384"/>
            </a:xfrm>
            <a:custGeom>
              <a:avLst/>
              <a:gdLst/>
              <a:ahLst/>
              <a:cxnLst/>
              <a:rect l="0" t="0" r="0" b="0"/>
              <a:pathLst>
                <a:path w="580430" h="205384">
                  <a:moveTo>
                    <a:pt x="0" y="0"/>
                  </a:moveTo>
                  <a:lnTo>
                    <a:pt x="0" y="0"/>
                  </a:lnTo>
                  <a:lnTo>
                    <a:pt x="0" y="4740"/>
                  </a:lnTo>
                  <a:lnTo>
                    <a:pt x="992" y="6137"/>
                  </a:lnTo>
                  <a:lnTo>
                    <a:pt x="2645" y="7068"/>
                  </a:lnTo>
                  <a:lnTo>
                    <a:pt x="4740" y="7689"/>
                  </a:lnTo>
                  <a:lnTo>
                    <a:pt x="16223" y="14821"/>
                  </a:lnTo>
                  <a:lnTo>
                    <a:pt x="56477" y="27395"/>
                  </a:lnTo>
                  <a:lnTo>
                    <a:pt x="81226" y="33252"/>
                  </a:lnTo>
                  <a:lnTo>
                    <a:pt x="125128" y="42523"/>
                  </a:lnTo>
                  <a:lnTo>
                    <a:pt x="169678" y="61407"/>
                  </a:lnTo>
                  <a:lnTo>
                    <a:pt x="214314" y="82476"/>
                  </a:lnTo>
                  <a:lnTo>
                    <a:pt x="254772" y="99856"/>
                  </a:lnTo>
                  <a:lnTo>
                    <a:pt x="294844" y="113835"/>
                  </a:lnTo>
                  <a:lnTo>
                    <a:pt x="337303" y="132031"/>
                  </a:lnTo>
                  <a:lnTo>
                    <a:pt x="374646" y="145473"/>
                  </a:lnTo>
                  <a:lnTo>
                    <a:pt x="416823" y="157683"/>
                  </a:lnTo>
                  <a:lnTo>
                    <a:pt x="459224" y="172631"/>
                  </a:lnTo>
                  <a:lnTo>
                    <a:pt x="497918" y="184876"/>
                  </a:lnTo>
                  <a:lnTo>
                    <a:pt x="517286" y="189385"/>
                  </a:lnTo>
                  <a:lnTo>
                    <a:pt x="560459" y="203337"/>
                  </a:lnTo>
                  <a:lnTo>
                    <a:pt x="580429" y="2053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2" name="SMARTInkShape-127"/>
            <p:cNvSpPr/>
            <p:nvPr>
              <p:custDataLst>
                <p:tags r:id="rId5"/>
              </p:custDataLst>
            </p:nvPr>
          </p:nvSpPr>
          <p:spPr>
            <a:xfrm>
              <a:off x="7259836" y="3464719"/>
              <a:ext cx="88930" cy="285105"/>
            </a:xfrm>
            <a:custGeom>
              <a:avLst/>
              <a:gdLst/>
              <a:ahLst/>
              <a:cxnLst/>
              <a:rect l="0" t="0" r="0" b="0"/>
              <a:pathLst>
                <a:path w="88930" h="285105">
                  <a:moveTo>
                    <a:pt x="80367" y="0"/>
                  </a:moveTo>
                  <a:lnTo>
                    <a:pt x="80367" y="0"/>
                  </a:lnTo>
                  <a:lnTo>
                    <a:pt x="88056" y="7688"/>
                  </a:lnTo>
                  <a:lnTo>
                    <a:pt x="88929" y="13302"/>
                  </a:lnTo>
                  <a:lnTo>
                    <a:pt x="88283" y="48055"/>
                  </a:lnTo>
                  <a:lnTo>
                    <a:pt x="80200" y="89518"/>
                  </a:lnTo>
                  <a:lnTo>
                    <a:pt x="68047" y="126416"/>
                  </a:lnTo>
                  <a:lnTo>
                    <a:pt x="55480" y="160019"/>
                  </a:lnTo>
                  <a:lnTo>
                    <a:pt x="42456" y="181469"/>
                  </a:lnTo>
                  <a:lnTo>
                    <a:pt x="29181" y="225295"/>
                  </a:lnTo>
                  <a:lnTo>
                    <a:pt x="13618" y="266119"/>
                  </a:lnTo>
                  <a:lnTo>
                    <a:pt x="9052" y="285104"/>
                  </a:lnTo>
                  <a:lnTo>
                    <a:pt x="8965" y="280818"/>
                  </a:lnTo>
                  <a:lnTo>
                    <a:pt x="7961" y="279485"/>
                  </a:lnTo>
                  <a:lnTo>
                    <a:pt x="4200" y="278004"/>
                  </a:lnTo>
                  <a:lnTo>
                    <a:pt x="2800" y="276617"/>
                  </a:lnTo>
                  <a:lnTo>
                    <a:pt x="0" y="2678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3" name="SMARTInkShape-128"/>
            <p:cNvSpPr/>
            <p:nvPr>
              <p:custDataLst>
                <p:tags r:id="rId6"/>
              </p:custDataLst>
            </p:nvPr>
          </p:nvSpPr>
          <p:spPr>
            <a:xfrm>
              <a:off x="7340203" y="3464719"/>
              <a:ext cx="169665" cy="232127"/>
            </a:xfrm>
            <a:custGeom>
              <a:avLst/>
              <a:gdLst/>
              <a:ahLst/>
              <a:cxnLst/>
              <a:rect l="0" t="0" r="0" b="0"/>
              <a:pathLst>
                <a:path w="169665" h="232127">
                  <a:moveTo>
                    <a:pt x="0" y="0"/>
                  </a:moveTo>
                  <a:lnTo>
                    <a:pt x="0" y="0"/>
                  </a:lnTo>
                  <a:lnTo>
                    <a:pt x="7689" y="0"/>
                  </a:lnTo>
                  <a:lnTo>
                    <a:pt x="8103" y="992"/>
                  </a:lnTo>
                  <a:lnTo>
                    <a:pt x="8562" y="4740"/>
                  </a:lnTo>
                  <a:lnTo>
                    <a:pt x="11412" y="9713"/>
                  </a:lnTo>
                  <a:lnTo>
                    <a:pt x="14994" y="15231"/>
                  </a:lnTo>
                  <a:lnTo>
                    <a:pt x="26879" y="56912"/>
                  </a:lnTo>
                  <a:lnTo>
                    <a:pt x="42182" y="100893"/>
                  </a:lnTo>
                  <a:lnTo>
                    <a:pt x="46563" y="123159"/>
                  </a:lnTo>
                  <a:lnTo>
                    <a:pt x="65597" y="166579"/>
                  </a:lnTo>
                  <a:lnTo>
                    <a:pt x="83354" y="197656"/>
                  </a:lnTo>
                  <a:lnTo>
                    <a:pt x="94260" y="210985"/>
                  </a:lnTo>
                  <a:lnTo>
                    <a:pt x="100089" y="223173"/>
                  </a:lnTo>
                  <a:lnTo>
                    <a:pt x="102444" y="226172"/>
                  </a:lnTo>
                  <a:lnTo>
                    <a:pt x="107708" y="229505"/>
                  </a:lnTo>
                  <a:lnTo>
                    <a:pt x="115940" y="232126"/>
                  </a:lnTo>
                  <a:lnTo>
                    <a:pt x="120783" y="227418"/>
                  </a:lnTo>
                  <a:lnTo>
                    <a:pt x="123134" y="222452"/>
                  </a:lnTo>
                  <a:lnTo>
                    <a:pt x="124943" y="178030"/>
                  </a:lnTo>
                  <a:lnTo>
                    <a:pt x="127647" y="149636"/>
                  </a:lnTo>
                  <a:lnTo>
                    <a:pt x="136038" y="107749"/>
                  </a:lnTo>
                  <a:lnTo>
                    <a:pt x="140850" y="89473"/>
                  </a:lnTo>
                  <a:lnTo>
                    <a:pt x="144921" y="71489"/>
                  </a:lnTo>
                  <a:lnTo>
                    <a:pt x="153847" y="45437"/>
                  </a:lnTo>
                  <a:lnTo>
                    <a:pt x="165964" y="29869"/>
                  </a:lnTo>
                  <a:lnTo>
                    <a:pt x="169664" y="178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4" name="SMARTInkShape-129"/>
            <p:cNvSpPr/>
            <p:nvPr>
              <p:custDataLst>
                <p:tags r:id="rId7"/>
              </p:custDataLst>
            </p:nvPr>
          </p:nvSpPr>
          <p:spPr>
            <a:xfrm>
              <a:off x="7572375" y="3589734"/>
              <a:ext cx="26790" cy="103024"/>
            </a:xfrm>
            <a:custGeom>
              <a:avLst/>
              <a:gdLst/>
              <a:ahLst/>
              <a:cxnLst/>
              <a:rect l="0" t="0" r="0" b="0"/>
              <a:pathLst>
                <a:path w="26790" h="103024">
                  <a:moveTo>
                    <a:pt x="26789" y="0"/>
                  </a:moveTo>
                  <a:lnTo>
                    <a:pt x="26789" y="0"/>
                  </a:lnTo>
                  <a:lnTo>
                    <a:pt x="26789" y="12429"/>
                  </a:lnTo>
                  <a:lnTo>
                    <a:pt x="24143" y="18092"/>
                  </a:lnTo>
                  <a:lnTo>
                    <a:pt x="20652" y="23916"/>
                  </a:lnTo>
                  <a:lnTo>
                    <a:pt x="18686" y="33765"/>
                  </a:lnTo>
                  <a:lnTo>
                    <a:pt x="17968" y="55318"/>
                  </a:lnTo>
                  <a:lnTo>
                    <a:pt x="15262" y="61958"/>
                  </a:lnTo>
                  <a:lnTo>
                    <a:pt x="11744" y="68217"/>
                  </a:lnTo>
                  <a:lnTo>
                    <a:pt x="9486" y="80320"/>
                  </a:lnTo>
                  <a:lnTo>
                    <a:pt x="9300" y="83312"/>
                  </a:lnTo>
                  <a:lnTo>
                    <a:pt x="6448" y="89283"/>
                  </a:lnTo>
                  <a:lnTo>
                    <a:pt x="1274" y="96460"/>
                  </a:lnTo>
                  <a:lnTo>
                    <a:pt x="252" y="103023"/>
                  </a:lnTo>
                  <a:lnTo>
                    <a:pt x="0" y="9822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5" name="SMARTInkShape-130"/>
            <p:cNvSpPr/>
            <p:nvPr>
              <p:custDataLst>
                <p:tags r:id="rId8"/>
              </p:custDataLst>
            </p:nvPr>
          </p:nvSpPr>
          <p:spPr>
            <a:xfrm>
              <a:off x="7608094" y="3500438"/>
              <a:ext cx="1" cy="8930"/>
            </a:xfrm>
            <a:custGeom>
              <a:avLst/>
              <a:gdLst/>
              <a:ahLst/>
              <a:cxnLst/>
              <a:rect l="0" t="0" r="0" b="0"/>
              <a:pathLst>
                <a:path w="1" h="8930">
                  <a:moveTo>
                    <a:pt x="0" y="8929"/>
                  </a:moveTo>
                  <a:lnTo>
                    <a:pt x="0" y="8929"/>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6" name="SMARTInkShape-131"/>
            <p:cNvSpPr/>
            <p:nvPr>
              <p:custDataLst>
                <p:tags r:id="rId9"/>
              </p:custDataLst>
            </p:nvPr>
          </p:nvSpPr>
          <p:spPr>
            <a:xfrm>
              <a:off x="7670637" y="3500438"/>
              <a:ext cx="178400" cy="214313"/>
            </a:xfrm>
            <a:custGeom>
              <a:avLst/>
              <a:gdLst/>
              <a:ahLst/>
              <a:cxnLst/>
              <a:rect l="0" t="0" r="0" b="0"/>
              <a:pathLst>
                <a:path w="178400" h="214313">
                  <a:moveTo>
                    <a:pt x="53543" y="0"/>
                  </a:moveTo>
                  <a:lnTo>
                    <a:pt x="53543" y="0"/>
                  </a:lnTo>
                  <a:lnTo>
                    <a:pt x="52551" y="39901"/>
                  </a:lnTo>
                  <a:lnTo>
                    <a:pt x="35452" y="83083"/>
                  </a:lnTo>
                  <a:lnTo>
                    <a:pt x="20449" y="124469"/>
                  </a:lnTo>
                  <a:lnTo>
                    <a:pt x="17998" y="135687"/>
                  </a:lnTo>
                  <a:lnTo>
                    <a:pt x="12032" y="148572"/>
                  </a:lnTo>
                  <a:lnTo>
                    <a:pt x="8832" y="163524"/>
                  </a:lnTo>
                  <a:lnTo>
                    <a:pt x="2009" y="177968"/>
                  </a:lnTo>
                  <a:lnTo>
                    <a:pt x="0" y="187357"/>
                  </a:lnTo>
                  <a:lnTo>
                    <a:pt x="7656" y="187508"/>
                  </a:lnTo>
                  <a:lnTo>
                    <a:pt x="15779" y="181383"/>
                  </a:lnTo>
                  <a:lnTo>
                    <a:pt x="24053" y="178427"/>
                  </a:lnTo>
                  <a:lnTo>
                    <a:pt x="65805" y="148562"/>
                  </a:lnTo>
                  <a:lnTo>
                    <a:pt x="108347" y="122144"/>
                  </a:lnTo>
                  <a:lnTo>
                    <a:pt x="128787" y="105009"/>
                  </a:lnTo>
                  <a:lnTo>
                    <a:pt x="153092" y="94379"/>
                  </a:lnTo>
                  <a:lnTo>
                    <a:pt x="166325" y="84163"/>
                  </a:lnTo>
                  <a:lnTo>
                    <a:pt x="176751" y="80867"/>
                  </a:lnTo>
                  <a:lnTo>
                    <a:pt x="177354" y="79708"/>
                  </a:lnTo>
                  <a:lnTo>
                    <a:pt x="178399" y="72722"/>
                  </a:lnTo>
                  <a:lnTo>
                    <a:pt x="177460" y="72294"/>
                  </a:lnTo>
                  <a:lnTo>
                    <a:pt x="173771" y="71818"/>
                  </a:lnTo>
                  <a:lnTo>
                    <a:pt x="172390" y="72683"/>
                  </a:lnTo>
                  <a:lnTo>
                    <a:pt x="171469" y="74252"/>
                  </a:lnTo>
                  <a:lnTo>
                    <a:pt x="170856" y="76290"/>
                  </a:lnTo>
                  <a:lnTo>
                    <a:pt x="169455" y="77649"/>
                  </a:lnTo>
                  <a:lnTo>
                    <a:pt x="160077" y="82475"/>
                  </a:lnTo>
                  <a:lnTo>
                    <a:pt x="157307" y="84749"/>
                  </a:lnTo>
                  <a:lnTo>
                    <a:pt x="148939" y="87275"/>
                  </a:lnTo>
                  <a:lnTo>
                    <a:pt x="139597" y="89390"/>
                  </a:lnTo>
                  <a:lnTo>
                    <a:pt x="125516" y="98832"/>
                  </a:lnTo>
                  <a:lnTo>
                    <a:pt x="95224" y="128002"/>
                  </a:lnTo>
                  <a:lnTo>
                    <a:pt x="91911" y="136595"/>
                  </a:lnTo>
                  <a:lnTo>
                    <a:pt x="89447" y="146037"/>
                  </a:lnTo>
                  <a:lnTo>
                    <a:pt x="82426" y="160182"/>
                  </a:lnTo>
                  <a:lnTo>
                    <a:pt x="80454" y="181538"/>
                  </a:lnTo>
                  <a:lnTo>
                    <a:pt x="83032" y="187508"/>
                  </a:lnTo>
                  <a:lnTo>
                    <a:pt x="92771" y="199426"/>
                  </a:lnTo>
                  <a:lnTo>
                    <a:pt x="98428" y="202735"/>
                  </a:lnTo>
                  <a:lnTo>
                    <a:pt x="140432" y="213691"/>
                  </a:lnTo>
                  <a:lnTo>
                    <a:pt x="160699" y="2143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7" name="SMARTInkShape-132"/>
            <p:cNvSpPr/>
            <p:nvPr>
              <p:custDataLst>
                <p:tags r:id="rId10"/>
              </p:custDataLst>
            </p:nvPr>
          </p:nvSpPr>
          <p:spPr>
            <a:xfrm>
              <a:off x="7902773" y="3580808"/>
              <a:ext cx="116087" cy="151802"/>
            </a:xfrm>
            <a:custGeom>
              <a:avLst/>
              <a:gdLst/>
              <a:ahLst/>
              <a:cxnLst/>
              <a:rect l="0" t="0" r="0" b="0"/>
              <a:pathLst>
                <a:path w="116087" h="151802">
                  <a:moveTo>
                    <a:pt x="0" y="80364"/>
                  </a:moveTo>
                  <a:lnTo>
                    <a:pt x="0" y="80364"/>
                  </a:lnTo>
                  <a:lnTo>
                    <a:pt x="4741" y="75623"/>
                  </a:lnTo>
                  <a:lnTo>
                    <a:pt x="7068" y="70650"/>
                  </a:lnTo>
                  <a:lnTo>
                    <a:pt x="7689" y="67935"/>
                  </a:lnTo>
                  <a:lnTo>
                    <a:pt x="9094" y="66124"/>
                  </a:lnTo>
                  <a:lnTo>
                    <a:pt x="50791" y="39609"/>
                  </a:lnTo>
                  <a:lnTo>
                    <a:pt x="77808" y="31487"/>
                  </a:lnTo>
                  <a:lnTo>
                    <a:pt x="94157" y="20585"/>
                  </a:lnTo>
                  <a:lnTo>
                    <a:pt x="115962" y="119"/>
                  </a:lnTo>
                  <a:lnTo>
                    <a:pt x="95092" y="0"/>
                  </a:lnTo>
                  <a:lnTo>
                    <a:pt x="89227" y="2644"/>
                  </a:lnTo>
                  <a:lnTo>
                    <a:pt x="86273" y="4738"/>
                  </a:lnTo>
                  <a:lnTo>
                    <a:pt x="64364" y="11021"/>
                  </a:lnTo>
                  <a:lnTo>
                    <a:pt x="41781" y="29885"/>
                  </a:lnTo>
                  <a:lnTo>
                    <a:pt x="23822" y="55320"/>
                  </a:lnTo>
                  <a:lnTo>
                    <a:pt x="20509" y="64603"/>
                  </a:lnTo>
                  <a:lnTo>
                    <a:pt x="18045" y="74351"/>
                  </a:lnTo>
                  <a:lnTo>
                    <a:pt x="13643" y="81991"/>
                  </a:lnTo>
                  <a:lnTo>
                    <a:pt x="13064" y="85417"/>
                  </a:lnTo>
                  <a:lnTo>
                    <a:pt x="13671" y="88694"/>
                  </a:lnTo>
                  <a:lnTo>
                    <a:pt x="27783" y="121185"/>
                  </a:lnTo>
                  <a:lnTo>
                    <a:pt x="46021" y="133774"/>
                  </a:lnTo>
                  <a:lnTo>
                    <a:pt x="57165" y="138828"/>
                  </a:lnTo>
                  <a:lnTo>
                    <a:pt x="77842" y="144719"/>
                  </a:lnTo>
                  <a:lnTo>
                    <a:pt x="81661" y="147080"/>
                  </a:lnTo>
                  <a:lnTo>
                    <a:pt x="116086" y="1518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8" name="SMARTInkShape-133"/>
            <p:cNvSpPr/>
            <p:nvPr>
              <p:custDataLst>
                <p:tags r:id="rId11"/>
              </p:custDataLst>
            </p:nvPr>
          </p:nvSpPr>
          <p:spPr>
            <a:xfrm>
              <a:off x="8179594" y="3536156"/>
              <a:ext cx="80368" cy="232173"/>
            </a:xfrm>
            <a:custGeom>
              <a:avLst/>
              <a:gdLst/>
              <a:ahLst/>
              <a:cxnLst/>
              <a:rect l="0" t="0" r="0" b="0"/>
              <a:pathLst>
                <a:path w="80368" h="232173">
                  <a:moveTo>
                    <a:pt x="80367" y="0"/>
                  </a:moveTo>
                  <a:lnTo>
                    <a:pt x="80367" y="0"/>
                  </a:lnTo>
                  <a:lnTo>
                    <a:pt x="80367" y="4741"/>
                  </a:lnTo>
                  <a:lnTo>
                    <a:pt x="75626" y="17170"/>
                  </a:lnTo>
                  <a:lnTo>
                    <a:pt x="50556" y="59959"/>
                  </a:lnTo>
                  <a:lnTo>
                    <a:pt x="32738" y="100028"/>
                  </a:lnTo>
                  <a:lnTo>
                    <a:pt x="14882" y="139534"/>
                  </a:lnTo>
                  <a:lnTo>
                    <a:pt x="3141" y="183514"/>
                  </a:lnTo>
                  <a:lnTo>
                    <a:pt x="11" y="227421"/>
                  </a:lnTo>
                  <a:lnTo>
                    <a:pt x="0" y="2321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9" name="SMARTInkShape-134"/>
            <p:cNvSpPr/>
            <p:nvPr>
              <p:custDataLst>
                <p:tags r:id="rId12"/>
              </p:custDataLst>
            </p:nvPr>
          </p:nvSpPr>
          <p:spPr>
            <a:xfrm>
              <a:off x="8161734" y="3652242"/>
              <a:ext cx="178595" cy="26790"/>
            </a:xfrm>
            <a:custGeom>
              <a:avLst/>
              <a:gdLst/>
              <a:ahLst/>
              <a:cxnLst/>
              <a:rect l="0" t="0" r="0" b="0"/>
              <a:pathLst>
                <a:path w="178595" h="26790">
                  <a:moveTo>
                    <a:pt x="0" y="26789"/>
                  </a:moveTo>
                  <a:lnTo>
                    <a:pt x="0" y="26789"/>
                  </a:lnTo>
                  <a:lnTo>
                    <a:pt x="7689" y="19101"/>
                  </a:lnTo>
                  <a:lnTo>
                    <a:pt x="13303" y="18227"/>
                  </a:lnTo>
                  <a:lnTo>
                    <a:pt x="53865" y="17874"/>
                  </a:lnTo>
                  <a:lnTo>
                    <a:pt x="95267" y="17860"/>
                  </a:lnTo>
                  <a:lnTo>
                    <a:pt x="119066" y="16867"/>
                  </a:lnTo>
                  <a:lnTo>
                    <a:pt x="160735" y="6835"/>
                  </a:lnTo>
                  <a:lnTo>
                    <a:pt x="17859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0" name="SMARTInkShape-135"/>
            <p:cNvSpPr/>
            <p:nvPr>
              <p:custDataLst>
                <p:tags r:id="rId13"/>
              </p:custDataLst>
            </p:nvPr>
          </p:nvSpPr>
          <p:spPr>
            <a:xfrm>
              <a:off x="8295680" y="3527227"/>
              <a:ext cx="89298" cy="214313"/>
            </a:xfrm>
            <a:custGeom>
              <a:avLst/>
              <a:gdLst/>
              <a:ahLst/>
              <a:cxnLst/>
              <a:rect l="0" t="0" r="0" b="0"/>
              <a:pathLst>
                <a:path w="89298" h="214313">
                  <a:moveTo>
                    <a:pt x="89297" y="0"/>
                  </a:moveTo>
                  <a:lnTo>
                    <a:pt x="89297" y="0"/>
                  </a:lnTo>
                  <a:lnTo>
                    <a:pt x="84556" y="0"/>
                  </a:lnTo>
                  <a:lnTo>
                    <a:pt x="83160" y="992"/>
                  </a:lnTo>
                  <a:lnTo>
                    <a:pt x="82228" y="2645"/>
                  </a:lnTo>
                  <a:lnTo>
                    <a:pt x="69392" y="40527"/>
                  </a:lnTo>
                  <a:lnTo>
                    <a:pt x="55292" y="74863"/>
                  </a:lnTo>
                  <a:lnTo>
                    <a:pt x="33948" y="116537"/>
                  </a:lnTo>
                  <a:lnTo>
                    <a:pt x="14988" y="157274"/>
                  </a:lnTo>
                  <a:lnTo>
                    <a:pt x="7081" y="184813"/>
                  </a:lnTo>
                  <a:lnTo>
                    <a:pt x="3147" y="192272"/>
                  </a:lnTo>
                  <a:lnTo>
                    <a:pt x="621" y="205144"/>
                  </a:lnTo>
                  <a:lnTo>
                    <a:pt x="0" y="2143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1" name="SMARTInkShape-136"/>
            <p:cNvSpPr/>
            <p:nvPr>
              <p:custDataLst>
                <p:tags r:id="rId14"/>
              </p:custDataLst>
            </p:nvPr>
          </p:nvSpPr>
          <p:spPr>
            <a:xfrm>
              <a:off x="8376047" y="3652242"/>
              <a:ext cx="26790" cy="98228"/>
            </a:xfrm>
            <a:custGeom>
              <a:avLst/>
              <a:gdLst/>
              <a:ahLst/>
              <a:cxnLst/>
              <a:rect l="0" t="0" r="0" b="0"/>
              <a:pathLst>
                <a:path w="26790" h="98228">
                  <a:moveTo>
                    <a:pt x="26789" y="0"/>
                  </a:moveTo>
                  <a:lnTo>
                    <a:pt x="26789" y="0"/>
                  </a:lnTo>
                  <a:lnTo>
                    <a:pt x="26789" y="28938"/>
                  </a:lnTo>
                  <a:lnTo>
                    <a:pt x="15765" y="68992"/>
                  </a:lnTo>
                  <a:lnTo>
                    <a:pt x="1094" y="89018"/>
                  </a:lnTo>
                  <a:lnTo>
                    <a:pt x="0" y="9822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2" name="SMARTInkShape-137"/>
            <p:cNvSpPr/>
            <p:nvPr>
              <p:custDataLst>
                <p:tags r:id="rId15"/>
              </p:custDataLst>
            </p:nvPr>
          </p:nvSpPr>
          <p:spPr>
            <a:xfrm>
              <a:off x="8438555" y="3580805"/>
              <a:ext cx="8930" cy="1"/>
            </a:xfrm>
            <a:custGeom>
              <a:avLst/>
              <a:gdLst/>
              <a:ahLst/>
              <a:cxnLst/>
              <a:rect l="0" t="0" r="0" b="0"/>
              <a:pathLst>
                <a:path w="8930" h="1">
                  <a:moveTo>
                    <a:pt x="0" y="0"/>
                  </a:moveTo>
                  <a:lnTo>
                    <a:pt x="0" y="0"/>
                  </a:lnTo>
                  <a:lnTo>
                    <a:pt x="892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3" name="SMARTInkShape-138"/>
            <p:cNvSpPr/>
            <p:nvPr>
              <p:custDataLst>
                <p:tags r:id="rId16"/>
              </p:custDataLst>
            </p:nvPr>
          </p:nvSpPr>
          <p:spPr>
            <a:xfrm>
              <a:off x="8393906" y="3687961"/>
              <a:ext cx="142876" cy="205218"/>
            </a:xfrm>
            <a:custGeom>
              <a:avLst/>
              <a:gdLst/>
              <a:ahLst/>
              <a:cxnLst/>
              <a:rect l="0" t="0" r="0" b="0"/>
              <a:pathLst>
                <a:path w="142876" h="205218">
                  <a:moveTo>
                    <a:pt x="142875" y="0"/>
                  </a:moveTo>
                  <a:lnTo>
                    <a:pt x="142875" y="0"/>
                  </a:lnTo>
                  <a:lnTo>
                    <a:pt x="141883" y="39147"/>
                  </a:lnTo>
                  <a:lnTo>
                    <a:pt x="131851" y="83039"/>
                  </a:lnTo>
                  <a:lnTo>
                    <a:pt x="126069" y="98422"/>
                  </a:lnTo>
                  <a:lnTo>
                    <a:pt x="96079" y="142712"/>
                  </a:lnTo>
                  <a:lnTo>
                    <a:pt x="55617" y="185425"/>
                  </a:lnTo>
                  <a:lnTo>
                    <a:pt x="38964" y="201138"/>
                  </a:lnTo>
                  <a:lnTo>
                    <a:pt x="32862" y="203496"/>
                  </a:lnTo>
                  <a:lnTo>
                    <a:pt x="14894" y="205217"/>
                  </a:lnTo>
                  <a:lnTo>
                    <a:pt x="12905" y="204280"/>
                  </a:lnTo>
                  <a:lnTo>
                    <a:pt x="11579" y="202663"/>
                  </a:lnTo>
                  <a:lnTo>
                    <a:pt x="9115" y="198221"/>
                  </a:lnTo>
                  <a:lnTo>
                    <a:pt x="4713" y="192939"/>
                  </a:lnTo>
                  <a:lnTo>
                    <a:pt x="2095" y="184639"/>
                  </a:lnTo>
                  <a:lnTo>
                    <a:pt x="0" y="142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4" name="SMARTInkShape-139"/>
            <p:cNvSpPr/>
            <p:nvPr>
              <p:custDataLst>
                <p:tags r:id="rId17"/>
              </p:custDataLst>
            </p:nvPr>
          </p:nvSpPr>
          <p:spPr>
            <a:xfrm>
              <a:off x="8456414" y="3634383"/>
              <a:ext cx="71439" cy="8931"/>
            </a:xfrm>
            <a:custGeom>
              <a:avLst/>
              <a:gdLst/>
              <a:ahLst/>
              <a:cxnLst/>
              <a:rect l="0" t="0" r="0" b="0"/>
              <a:pathLst>
                <a:path w="71439" h="8931">
                  <a:moveTo>
                    <a:pt x="0" y="0"/>
                  </a:moveTo>
                  <a:lnTo>
                    <a:pt x="0" y="0"/>
                  </a:lnTo>
                  <a:lnTo>
                    <a:pt x="41866" y="0"/>
                  </a:lnTo>
                  <a:lnTo>
                    <a:pt x="56502" y="992"/>
                  </a:lnTo>
                  <a:lnTo>
                    <a:pt x="71438" y="89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5" name="SMARTInkShape-140"/>
            <p:cNvSpPr/>
            <p:nvPr>
              <p:custDataLst>
                <p:tags r:id="rId18"/>
              </p:custDataLst>
            </p:nvPr>
          </p:nvSpPr>
          <p:spPr>
            <a:xfrm>
              <a:off x="8574267" y="3643680"/>
              <a:ext cx="114320" cy="115719"/>
            </a:xfrm>
            <a:custGeom>
              <a:avLst/>
              <a:gdLst/>
              <a:ahLst/>
              <a:cxnLst/>
              <a:rect l="0" t="0" r="0" b="0"/>
              <a:pathLst>
                <a:path w="114320" h="115719">
                  <a:moveTo>
                    <a:pt x="105389" y="8562"/>
                  </a:moveTo>
                  <a:lnTo>
                    <a:pt x="105389" y="8562"/>
                  </a:lnTo>
                  <a:lnTo>
                    <a:pt x="97700" y="8562"/>
                  </a:lnTo>
                  <a:lnTo>
                    <a:pt x="97287" y="7570"/>
                  </a:lnTo>
                  <a:lnTo>
                    <a:pt x="96827" y="3821"/>
                  </a:lnTo>
                  <a:lnTo>
                    <a:pt x="95712" y="2425"/>
                  </a:lnTo>
                  <a:lnTo>
                    <a:pt x="91828" y="874"/>
                  </a:lnTo>
                  <a:lnTo>
                    <a:pt x="79323" y="0"/>
                  </a:lnTo>
                  <a:lnTo>
                    <a:pt x="71315" y="2442"/>
                  </a:lnTo>
                  <a:lnTo>
                    <a:pt x="34546" y="26494"/>
                  </a:lnTo>
                  <a:lnTo>
                    <a:pt x="28263" y="33399"/>
                  </a:lnTo>
                  <a:lnTo>
                    <a:pt x="882" y="70907"/>
                  </a:lnTo>
                  <a:lnTo>
                    <a:pt x="0" y="73938"/>
                  </a:lnTo>
                  <a:lnTo>
                    <a:pt x="1664" y="82597"/>
                  </a:lnTo>
                  <a:lnTo>
                    <a:pt x="7431" y="101986"/>
                  </a:lnTo>
                  <a:lnTo>
                    <a:pt x="9326" y="103587"/>
                  </a:lnTo>
                  <a:lnTo>
                    <a:pt x="14077" y="105366"/>
                  </a:lnTo>
                  <a:lnTo>
                    <a:pt x="45869" y="106772"/>
                  </a:lnTo>
                  <a:lnTo>
                    <a:pt x="51816" y="104135"/>
                  </a:lnTo>
                  <a:lnTo>
                    <a:pt x="90506" y="68080"/>
                  </a:lnTo>
                  <a:lnTo>
                    <a:pt x="93813" y="62134"/>
                  </a:lnTo>
                  <a:lnTo>
                    <a:pt x="94695" y="59160"/>
                  </a:lnTo>
                  <a:lnTo>
                    <a:pt x="96275" y="57177"/>
                  </a:lnTo>
                  <a:lnTo>
                    <a:pt x="105354" y="53224"/>
                  </a:lnTo>
                  <a:lnTo>
                    <a:pt x="105386" y="65641"/>
                  </a:lnTo>
                  <a:lnTo>
                    <a:pt x="102741" y="71303"/>
                  </a:lnTo>
                  <a:lnTo>
                    <a:pt x="99252" y="77127"/>
                  </a:lnTo>
                  <a:lnTo>
                    <a:pt x="97011" y="88950"/>
                  </a:lnTo>
                  <a:lnTo>
                    <a:pt x="96491" y="102078"/>
                  </a:lnTo>
                  <a:lnTo>
                    <a:pt x="99119" y="107341"/>
                  </a:lnTo>
                  <a:lnTo>
                    <a:pt x="105023" y="115228"/>
                  </a:lnTo>
                  <a:lnTo>
                    <a:pt x="114319" y="11571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6" name="SMARTInkShape-141"/>
            <p:cNvSpPr/>
            <p:nvPr>
              <p:custDataLst>
                <p:tags r:id="rId19"/>
              </p:custDataLst>
            </p:nvPr>
          </p:nvSpPr>
          <p:spPr>
            <a:xfrm>
              <a:off x="8715375" y="3580805"/>
              <a:ext cx="142350" cy="196437"/>
            </a:xfrm>
            <a:custGeom>
              <a:avLst/>
              <a:gdLst/>
              <a:ahLst/>
              <a:cxnLst/>
              <a:rect l="0" t="0" r="0" b="0"/>
              <a:pathLst>
                <a:path w="142350" h="196437">
                  <a:moveTo>
                    <a:pt x="53578" y="0"/>
                  </a:moveTo>
                  <a:lnTo>
                    <a:pt x="53578" y="0"/>
                  </a:lnTo>
                  <a:lnTo>
                    <a:pt x="58319" y="0"/>
                  </a:lnTo>
                  <a:lnTo>
                    <a:pt x="59715" y="1984"/>
                  </a:lnTo>
                  <a:lnTo>
                    <a:pt x="61267" y="9481"/>
                  </a:lnTo>
                  <a:lnTo>
                    <a:pt x="51436" y="53715"/>
                  </a:lnTo>
                  <a:lnTo>
                    <a:pt x="47665" y="66537"/>
                  </a:lnTo>
                  <a:lnTo>
                    <a:pt x="38776" y="110303"/>
                  </a:lnTo>
                  <a:lnTo>
                    <a:pt x="35987" y="152889"/>
                  </a:lnTo>
                  <a:lnTo>
                    <a:pt x="35722" y="194265"/>
                  </a:lnTo>
                  <a:lnTo>
                    <a:pt x="34729" y="194994"/>
                  </a:lnTo>
                  <a:lnTo>
                    <a:pt x="26898" y="196436"/>
                  </a:lnTo>
                  <a:lnTo>
                    <a:pt x="26798" y="184022"/>
                  </a:lnTo>
                  <a:lnTo>
                    <a:pt x="41611" y="139950"/>
                  </a:lnTo>
                  <a:lnTo>
                    <a:pt x="48988" y="117697"/>
                  </a:lnTo>
                  <a:lnTo>
                    <a:pt x="60041" y="98830"/>
                  </a:lnTo>
                  <a:lnTo>
                    <a:pt x="62404" y="92541"/>
                  </a:lnTo>
                  <a:lnTo>
                    <a:pt x="66761" y="86439"/>
                  </a:lnTo>
                  <a:lnTo>
                    <a:pt x="72005" y="83066"/>
                  </a:lnTo>
                  <a:lnTo>
                    <a:pt x="83456" y="80900"/>
                  </a:lnTo>
                  <a:lnTo>
                    <a:pt x="97047" y="80525"/>
                  </a:lnTo>
                  <a:lnTo>
                    <a:pt x="105309" y="83083"/>
                  </a:lnTo>
                  <a:lnTo>
                    <a:pt x="112288" y="86535"/>
                  </a:lnTo>
                  <a:lnTo>
                    <a:pt x="121796" y="89470"/>
                  </a:lnTo>
                  <a:lnTo>
                    <a:pt x="127884" y="93673"/>
                  </a:lnTo>
                  <a:lnTo>
                    <a:pt x="136890" y="106358"/>
                  </a:lnTo>
                  <a:lnTo>
                    <a:pt x="141101" y="117944"/>
                  </a:lnTo>
                  <a:lnTo>
                    <a:pt x="142349" y="127660"/>
                  </a:lnTo>
                  <a:lnTo>
                    <a:pt x="139995" y="133798"/>
                  </a:lnTo>
                  <a:lnTo>
                    <a:pt x="121870" y="154772"/>
                  </a:lnTo>
                  <a:lnTo>
                    <a:pt x="103963" y="165693"/>
                  </a:lnTo>
                  <a:lnTo>
                    <a:pt x="92099" y="168487"/>
                  </a:lnTo>
                  <a:lnTo>
                    <a:pt x="50719" y="169650"/>
                  </a:lnTo>
                  <a:lnTo>
                    <a:pt x="21670" y="160568"/>
                  </a:lnTo>
                  <a:lnTo>
                    <a:pt x="15253" y="156361"/>
                  </a:lnTo>
                  <a:lnTo>
                    <a:pt x="11740" y="151184"/>
                  </a:lnTo>
                  <a:lnTo>
                    <a:pt x="9187" y="145575"/>
                  </a:lnTo>
                  <a:lnTo>
                    <a:pt x="0" y="1339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extLst>
      <p:ext uri="{BB962C8B-B14F-4D97-AF65-F5344CB8AC3E}">
        <p14:creationId xmlns:p14="http://schemas.microsoft.com/office/powerpoint/2010/main" val="2033723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27584" y="476672"/>
            <a:ext cx="7772400" cy="1362075"/>
          </a:xfrm>
          <a:solidFill>
            <a:schemeClr val="bg1"/>
          </a:solidFill>
        </p:spPr>
        <p:txBody>
          <a:bodyPr/>
          <a:lstStyle/>
          <a:p>
            <a:r>
              <a:rPr lang="en-GB" dirty="0"/>
              <a:t>Development of corporate strategy</a:t>
            </a:r>
          </a:p>
        </p:txBody>
      </p:sp>
      <p:sp>
        <p:nvSpPr>
          <p:cNvPr id="2" name="TextBox 1"/>
          <p:cNvSpPr txBox="1"/>
          <p:nvPr/>
        </p:nvSpPr>
        <p:spPr>
          <a:xfrm>
            <a:off x="827584" y="2132856"/>
            <a:ext cx="8064896" cy="3108543"/>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sz="2800" dirty="0"/>
              <a:t>A corporate strategy is a medium  to long term plan for achieving corporate objectives.</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Strategic decisions are large in scale and hard to reverse</a:t>
            </a:r>
          </a:p>
        </p:txBody>
      </p:sp>
    </p:spTree>
    <p:extLst>
      <p:ext uri="{BB962C8B-B14F-4D97-AF65-F5344CB8AC3E}">
        <p14:creationId xmlns:p14="http://schemas.microsoft.com/office/powerpoint/2010/main" val="40241745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65">
            <a:extLst>
              <a:ext uri="{28A0092B-C50C-407E-A947-70E740481C1C}">
                <a14:useLocalDpi xmlns:a14="http://schemas.microsoft.com/office/drawing/2010/main" val="0"/>
              </a:ext>
            </a:extLst>
          </a:blip>
          <a:stretch>
            <a:fillRect/>
          </a:stretch>
        </p:blipFill>
        <p:spPr>
          <a:xfrm>
            <a:off x="-1" y="10304"/>
            <a:ext cx="9097851" cy="6847696"/>
          </a:xfrm>
        </p:spPr>
      </p:pic>
      <p:sp>
        <p:nvSpPr>
          <p:cNvPr id="6" name="TextBox 5"/>
          <p:cNvSpPr txBox="1"/>
          <p:nvPr/>
        </p:nvSpPr>
        <p:spPr>
          <a:xfrm>
            <a:off x="72398" y="1196752"/>
            <a:ext cx="2448272" cy="646331"/>
          </a:xfrm>
          <a:prstGeom prst="rect">
            <a:avLst/>
          </a:prstGeom>
          <a:solidFill>
            <a:srgbClr val="FFFF00"/>
          </a:solidFill>
        </p:spPr>
        <p:txBody>
          <a:bodyPr wrap="square" rtlCol="0">
            <a:spAutoFit/>
          </a:bodyPr>
          <a:lstStyle/>
          <a:p>
            <a:r>
              <a:rPr lang="en-GB" dirty="0"/>
              <a:t>Give an example for each one</a:t>
            </a:r>
          </a:p>
        </p:txBody>
      </p:sp>
      <p:grpSp>
        <p:nvGrpSpPr>
          <p:cNvPr id="115" name="SMARTInkShape-Group30"/>
          <p:cNvGrpSpPr/>
          <p:nvPr/>
        </p:nvGrpSpPr>
        <p:grpSpPr>
          <a:xfrm>
            <a:off x="5464970" y="5795367"/>
            <a:ext cx="1000126" cy="357029"/>
            <a:chOff x="5464970" y="5795367"/>
            <a:chExt cx="1000126" cy="357029"/>
          </a:xfrm>
        </p:grpSpPr>
        <p:sp>
          <p:nvSpPr>
            <p:cNvPr id="110" name="SMARTInkShape-234"/>
            <p:cNvSpPr/>
            <p:nvPr>
              <p:custDataLst>
                <p:tags r:id="rId58"/>
              </p:custDataLst>
            </p:nvPr>
          </p:nvSpPr>
          <p:spPr>
            <a:xfrm>
              <a:off x="5464970" y="5848945"/>
              <a:ext cx="80367" cy="26790"/>
            </a:xfrm>
            <a:custGeom>
              <a:avLst/>
              <a:gdLst/>
              <a:ahLst/>
              <a:cxnLst/>
              <a:rect l="0" t="0" r="0" b="0"/>
              <a:pathLst>
                <a:path w="80367" h="26790">
                  <a:moveTo>
                    <a:pt x="0" y="0"/>
                  </a:moveTo>
                  <a:lnTo>
                    <a:pt x="0" y="0"/>
                  </a:lnTo>
                  <a:lnTo>
                    <a:pt x="0" y="4741"/>
                  </a:lnTo>
                  <a:lnTo>
                    <a:pt x="991" y="6137"/>
                  </a:lnTo>
                  <a:lnTo>
                    <a:pt x="2644" y="7068"/>
                  </a:lnTo>
                  <a:lnTo>
                    <a:pt x="4739" y="7689"/>
                  </a:lnTo>
                  <a:lnTo>
                    <a:pt x="18090" y="15833"/>
                  </a:lnTo>
                  <a:lnTo>
                    <a:pt x="51720" y="20453"/>
                  </a:lnTo>
                  <a:lnTo>
                    <a:pt x="58705" y="23972"/>
                  </a:lnTo>
                  <a:lnTo>
                    <a:pt x="80366" y="267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1" name="SMARTInkShape-235"/>
            <p:cNvSpPr/>
            <p:nvPr>
              <p:custDataLst>
                <p:tags r:id="rId59"/>
              </p:custDataLst>
            </p:nvPr>
          </p:nvSpPr>
          <p:spPr>
            <a:xfrm>
              <a:off x="5652492" y="5795367"/>
              <a:ext cx="151806" cy="276775"/>
            </a:xfrm>
            <a:custGeom>
              <a:avLst/>
              <a:gdLst/>
              <a:ahLst/>
              <a:cxnLst/>
              <a:rect l="0" t="0" r="0" b="0"/>
              <a:pathLst>
                <a:path w="151806" h="276775">
                  <a:moveTo>
                    <a:pt x="0" y="17860"/>
                  </a:moveTo>
                  <a:lnTo>
                    <a:pt x="0" y="17860"/>
                  </a:lnTo>
                  <a:lnTo>
                    <a:pt x="0" y="22600"/>
                  </a:lnTo>
                  <a:lnTo>
                    <a:pt x="2646" y="27573"/>
                  </a:lnTo>
                  <a:lnTo>
                    <a:pt x="6137" y="33090"/>
                  </a:lnTo>
                  <a:lnTo>
                    <a:pt x="9094" y="41775"/>
                  </a:lnTo>
                  <a:lnTo>
                    <a:pt x="21250" y="61309"/>
                  </a:lnTo>
                  <a:lnTo>
                    <a:pt x="33594" y="101307"/>
                  </a:lnTo>
                  <a:lnTo>
                    <a:pt x="40932" y="120085"/>
                  </a:lnTo>
                  <a:lnTo>
                    <a:pt x="44159" y="161261"/>
                  </a:lnTo>
                  <a:lnTo>
                    <a:pt x="51652" y="198384"/>
                  </a:lnTo>
                  <a:lnTo>
                    <a:pt x="53466" y="241905"/>
                  </a:lnTo>
                  <a:lnTo>
                    <a:pt x="53545" y="252364"/>
                  </a:lnTo>
                  <a:lnTo>
                    <a:pt x="56210" y="258674"/>
                  </a:lnTo>
                  <a:lnTo>
                    <a:pt x="59709" y="264787"/>
                  </a:lnTo>
                  <a:lnTo>
                    <a:pt x="62475" y="276664"/>
                  </a:lnTo>
                  <a:lnTo>
                    <a:pt x="67239" y="276774"/>
                  </a:lnTo>
                  <a:lnTo>
                    <a:pt x="68639" y="275797"/>
                  </a:lnTo>
                  <a:lnTo>
                    <a:pt x="69572" y="274154"/>
                  </a:lnTo>
                  <a:lnTo>
                    <a:pt x="71069" y="264388"/>
                  </a:lnTo>
                  <a:lnTo>
                    <a:pt x="71433" y="222453"/>
                  </a:lnTo>
                  <a:lnTo>
                    <a:pt x="72428" y="210985"/>
                  </a:lnTo>
                  <a:lnTo>
                    <a:pt x="86669" y="169450"/>
                  </a:lnTo>
                  <a:lnTo>
                    <a:pt x="104211" y="130219"/>
                  </a:lnTo>
                  <a:lnTo>
                    <a:pt x="119067" y="88806"/>
                  </a:lnTo>
                  <a:lnTo>
                    <a:pt x="133946" y="51652"/>
                  </a:lnTo>
                  <a:lnTo>
                    <a:pt x="142875" y="31510"/>
                  </a:lnTo>
                  <a:lnTo>
                    <a:pt x="147836" y="21942"/>
                  </a:lnTo>
                  <a:lnTo>
                    <a:pt x="15180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2" name="SMARTInkShape-236"/>
            <p:cNvSpPr/>
            <p:nvPr>
              <p:custDataLst>
                <p:tags r:id="rId60"/>
              </p:custDataLst>
            </p:nvPr>
          </p:nvSpPr>
          <p:spPr>
            <a:xfrm>
              <a:off x="5857875" y="5831489"/>
              <a:ext cx="133411" cy="204982"/>
            </a:xfrm>
            <a:custGeom>
              <a:avLst/>
              <a:gdLst/>
              <a:ahLst/>
              <a:cxnLst/>
              <a:rect l="0" t="0" r="0" b="0"/>
              <a:pathLst>
                <a:path w="133411" h="204982">
                  <a:moveTo>
                    <a:pt x="0" y="71034"/>
                  </a:moveTo>
                  <a:lnTo>
                    <a:pt x="0" y="71034"/>
                  </a:lnTo>
                  <a:lnTo>
                    <a:pt x="8561" y="79596"/>
                  </a:lnTo>
                  <a:lnTo>
                    <a:pt x="29015" y="79932"/>
                  </a:lnTo>
                  <a:lnTo>
                    <a:pt x="35385" y="77304"/>
                  </a:lnTo>
                  <a:lnTo>
                    <a:pt x="38473" y="75214"/>
                  </a:lnTo>
                  <a:lnTo>
                    <a:pt x="60616" y="68938"/>
                  </a:lnTo>
                  <a:lnTo>
                    <a:pt x="100486" y="48132"/>
                  </a:lnTo>
                  <a:lnTo>
                    <a:pt x="112015" y="44405"/>
                  </a:lnTo>
                  <a:lnTo>
                    <a:pt x="132139" y="28040"/>
                  </a:lnTo>
                  <a:lnTo>
                    <a:pt x="133142" y="24475"/>
                  </a:lnTo>
                  <a:lnTo>
                    <a:pt x="133410" y="22136"/>
                  </a:lnTo>
                  <a:lnTo>
                    <a:pt x="132597" y="20576"/>
                  </a:lnTo>
                  <a:lnTo>
                    <a:pt x="131063" y="19536"/>
                  </a:lnTo>
                  <a:lnTo>
                    <a:pt x="129046" y="18843"/>
                  </a:lnTo>
                  <a:lnTo>
                    <a:pt x="127703" y="17388"/>
                  </a:lnTo>
                  <a:lnTo>
                    <a:pt x="126210" y="13126"/>
                  </a:lnTo>
                  <a:lnTo>
                    <a:pt x="124820" y="11593"/>
                  </a:lnTo>
                  <a:lnTo>
                    <a:pt x="103718" y="2659"/>
                  </a:lnTo>
                  <a:lnTo>
                    <a:pt x="86651" y="0"/>
                  </a:lnTo>
                  <a:lnTo>
                    <a:pt x="47075" y="10637"/>
                  </a:lnTo>
                  <a:lnTo>
                    <a:pt x="43290" y="12909"/>
                  </a:lnTo>
                  <a:lnTo>
                    <a:pt x="23954" y="37174"/>
                  </a:lnTo>
                  <a:lnTo>
                    <a:pt x="20569" y="46394"/>
                  </a:lnTo>
                  <a:lnTo>
                    <a:pt x="10330" y="90783"/>
                  </a:lnTo>
                  <a:lnTo>
                    <a:pt x="14084" y="111503"/>
                  </a:lnTo>
                  <a:lnTo>
                    <a:pt x="29957" y="156008"/>
                  </a:lnTo>
                  <a:lnTo>
                    <a:pt x="47642" y="188214"/>
                  </a:lnTo>
                  <a:lnTo>
                    <a:pt x="62508" y="2049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3" name="SMARTInkShape-237"/>
            <p:cNvSpPr/>
            <p:nvPr>
              <p:custDataLst>
                <p:tags r:id="rId61"/>
              </p:custDataLst>
            </p:nvPr>
          </p:nvSpPr>
          <p:spPr>
            <a:xfrm>
              <a:off x="5991989" y="5911598"/>
              <a:ext cx="142707" cy="240798"/>
            </a:xfrm>
            <a:custGeom>
              <a:avLst/>
              <a:gdLst/>
              <a:ahLst/>
              <a:cxnLst/>
              <a:rect l="0" t="0" r="0" b="0"/>
              <a:pathLst>
                <a:path w="142707" h="240798">
                  <a:moveTo>
                    <a:pt x="124847" y="44504"/>
                  </a:moveTo>
                  <a:lnTo>
                    <a:pt x="124847" y="44504"/>
                  </a:lnTo>
                  <a:lnTo>
                    <a:pt x="124847" y="32075"/>
                  </a:lnTo>
                  <a:lnTo>
                    <a:pt x="122201" y="26412"/>
                  </a:lnTo>
                  <a:lnTo>
                    <a:pt x="110025" y="10925"/>
                  </a:lnTo>
                  <a:lnTo>
                    <a:pt x="108337" y="5436"/>
                  </a:lnTo>
                  <a:lnTo>
                    <a:pt x="105903" y="3576"/>
                  </a:lnTo>
                  <a:lnTo>
                    <a:pt x="93988" y="957"/>
                  </a:lnTo>
                  <a:lnTo>
                    <a:pt x="77470" y="0"/>
                  </a:lnTo>
                  <a:lnTo>
                    <a:pt x="41169" y="15095"/>
                  </a:lnTo>
                  <a:lnTo>
                    <a:pt x="16434" y="29666"/>
                  </a:lnTo>
                  <a:lnTo>
                    <a:pt x="6294" y="38564"/>
                  </a:lnTo>
                  <a:lnTo>
                    <a:pt x="2704" y="47155"/>
                  </a:lnTo>
                  <a:lnTo>
                    <a:pt x="0" y="69161"/>
                  </a:lnTo>
                  <a:lnTo>
                    <a:pt x="4622" y="75401"/>
                  </a:lnTo>
                  <a:lnTo>
                    <a:pt x="12213" y="78079"/>
                  </a:lnTo>
                  <a:lnTo>
                    <a:pt x="42947" y="80098"/>
                  </a:lnTo>
                  <a:lnTo>
                    <a:pt x="65601" y="73068"/>
                  </a:lnTo>
                  <a:lnTo>
                    <a:pt x="86539" y="62127"/>
                  </a:lnTo>
                  <a:lnTo>
                    <a:pt x="117501" y="41513"/>
                  </a:lnTo>
                  <a:lnTo>
                    <a:pt x="121582" y="35568"/>
                  </a:lnTo>
                  <a:lnTo>
                    <a:pt x="122670" y="32593"/>
                  </a:lnTo>
                  <a:lnTo>
                    <a:pt x="124388" y="30610"/>
                  </a:lnTo>
                  <a:lnTo>
                    <a:pt x="128943" y="28406"/>
                  </a:lnTo>
                  <a:lnTo>
                    <a:pt x="142663" y="26648"/>
                  </a:lnTo>
                  <a:lnTo>
                    <a:pt x="142706" y="68884"/>
                  </a:lnTo>
                  <a:lnTo>
                    <a:pt x="142706" y="108824"/>
                  </a:lnTo>
                  <a:lnTo>
                    <a:pt x="142706" y="148320"/>
                  </a:lnTo>
                  <a:lnTo>
                    <a:pt x="141714" y="172424"/>
                  </a:lnTo>
                  <a:lnTo>
                    <a:pt x="130278" y="202252"/>
                  </a:lnTo>
                  <a:lnTo>
                    <a:pt x="121969" y="211517"/>
                  </a:lnTo>
                  <a:lnTo>
                    <a:pt x="90695" y="234849"/>
                  </a:lnTo>
                  <a:lnTo>
                    <a:pt x="73828" y="239146"/>
                  </a:lnTo>
                  <a:lnTo>
                    <a:pt x="50919" y="240797"/>
                  </a:lnTo>
                  <a:lnTo>
                    <a:pt x="36907" y="236169"/>
                  </a:lnTo>
                  <a:lnTo>
                    <a:pt x="21523" y="225717"/>
                  </a:lnTo>
                  <a:lnTo>
                    <a:pt x="11991" y="216046"/>
                  </a:lnTo>
                  <a:lnTo>
                    <a:pt x="3874" y="202046"/>
                  </a:lnTo>
                  <a:lnTo>
                    <a:pt x="1030" y="190181"/>
                  </a:lnTo>
                  <a:lnTo>
                    <a:pt x="1179" y="173546"/>
                  </a:lnTo>
                  <a:lnTo>
                    <a:pt x="12307" y="137896"/>
                  </a:lnTo>
                  <a:lnTo>
                    <a:pt x="26620" y="1159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4" name="SMARTInkShape-238"/>
            <p:cNvSpPr/>
            <p:nvPr>
              <p:custDataLst>
                <p:tags r:id="rId62"/>
              </p:custDataLst>
            </p:nvPr>
          </p:nvSpPr>
          <p:spPr>
            <a:xfrm>
              <a:off x="6179900" y="5849370"/>
              <a:ext cx="285196" cy="222819"/>
            </a:xfrm>
            <a:custGeom>
              <a:avLst/>
              <a:gdLst/>
              <a:ahLst/>
              <a:cxnLst/>
              <a:rect l="0" t="0" r="0" b="0"/>
              <a:pathLst>
                <a:path w="285196" h="222819">
                  <a:moveTo>
                    <a:pt x="88741" y="71013"/>
                  </a:moveTo>
                  <a:lnTo>
                    <a:pt x="88741" y="71013"/>
                  </a:lnTo>
                  <a:lnTo>
                    <a:pt x="88741" y="57710"/>
                  </a:lnTo>
                  <a:lnTo>
                    <a:pt x="87748" y="56191"/>
                  </a:lnTo>
                  <a:lnTo>
                    <a:pt x="86095" y="55178"/>
                  </a:lnTo>
                  <a:lnTo>
                    <a:pt x="84000" y="54503"/>
                  </a:lnTo>
                  <a:lnTo>
                    <a:pt x="81612" y="55046"/>
                  </a:lnTo>
                  <a:lnTo>
                    <a:pt x="72517" y="59557"/>
                  </a:lnTo>
                  <a:lnTo>
                    <a:pt x="58688" y="62327"/>
                  </a:lnTo>
                  <a:lnTo>
                    <a:pt x="47866" y="68990"/>
                  </a:lnTo>
                  <a:lnTo>
                    <a:pt x="12198" y="95842"/>
                  </a:lnTo>
                  <a:lnTo>
                    <a:pt x="3664" y="109899"/>
                  </a:lnTo>
                  <a:lnTo>
                    <a:pt x="694" y="121781"/>
                  </a:lnTo>
                  <a:lnTo>
                    <a:pt x="0" y="131941"/>
                  </a:lnTo>
                  <a:lnTo>
                    <a:pt x="2337" y="140425"/>
                  </a:lnTo>
                  <a:lnTo>
                    <a:pt x="15700" y="163203"/>
                  </a:lnTo>
                  <a:lnTo>
                    <a:pt x="25189" y="170856"/>
                  </a:lnTo>
                  <a:lnTo>
                    <a:pt x="36021" y="174919"/>
                  </a:lnTo>
                  <a:lnTo>
                    <a:pt x="80385" y="185152"/>
                  </a:lnTo>
                  <a:lnTo>
                    <a:pt x="113621" y="187065"/>
                  </a:lnTo>
                  <a:lnTo>
                    <a:pt x="119705" y="182349"/>
                  </a:lnTo>
                  <a:lnTo>
                    <a:pt x="120298" y="180955"/>
                  </a:lnTo>
                  <a:lnTo>
                    <a:pt x="119700" y="180026"/>
                  </a:lnTo>
                  <a:lnTo>
                    <a:pt x="118310" y="179407"/>
                  </a:lnTo>
                  <a:lnTo>
                    <a:pt x="117383" y="178002"/>
                  </a:lnTo>
                  <a:lnTo>
                    <a:pt x="115087" y="171285"/>
                  </a:lnTo>
                  <a:lnTo>
                    <a:pt x="111033" y="165849"/>
                  </a:lnTo>
                  <a:lnTo>
                    <a:pt x="108570" y="157480"/>
                  </a:lnTo>
                  <a:lnTo>
                    <a:pt x="104538" y="141612"/>
                  </a:lnTo>
                  <a:lnTo>
                    <a:pt x="90781" y="97228"/>
                  </a:lnTo>
                  <a:lnTo>
                    <a:pt x="90640" y="85641"/>
                  </a:lnTo>
                  <a:lnTo>
                    <a:pt x="99817" y="46855"/>
                  </a:lnTo>
                  <a:lnTo>
                    <a:pt x="111844" y="23551"/>
                  </a:lnTo>
                  <a:lnTo>
                    <a:pt x="113891" y="15853"/>
                  </a:lnTo>
                  <a:lnTo>
                    <a:pt x="116422" y="13404"/>
                  </a:lnTo>
                  <a:lnTo>
                    <a:pt x="145040" y="1009"/>
                  </a:lnTo>
                  <a:lnTo>
                    <a:pt x="158890" y="0"/>
                  </a:lnTo>
                  <a:lnTo>
                    <a:pt x="175561" y="4441"/>
                  </a:lnTo>
                  <a:lnTo>
                    <a:pt x="198972" y="15824"/>
                  </a:lnTo>
                  <a:lnTo>
                    <a:pt x="233609" y="47581"/>
                  </a:lnTo>
                  <a:lnTo>
                    <a:pt x="265241" y="91540"/>
                  </a:lnTo>
                  <a:lnTo>
                    <a:pt x="272998" y="113806"/>
                  </a:lnTo>
                  <a:lnTo>
                    <a:pt x="281971" y="152311"/>
                  </a:lnTo>
                  <a:lnTo>
                    <a:pt x="284769" y="191411"/>
                  </a:lnTo>
                  <a:lnTo>
                    <a:pt x="285195" y="22281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22" name="SMARTInkShape-Group31"/>
          <p:cNvGrpSpPr/>
          <p:nvPr/>
        </p:nvGrpSpPr>
        <p:grpSpPr>
          <a:xfrm>
            <a:off x="5197078" y="4313162"/>
            <a:ext cx="1160861" cy="325886"/>
            <a:chOff x="5197078" y="4313162"/>
            <a:chExt cx="1160861" cy="325886"/>
          </a:xfrm>
        </p:grpSpPr>
        <p:sp>
          <p:nvSpPr>
            <p:cNvPr id="116" name="SMARTInkShape-239"/>
            <p:cNvSpPr/>
            <p:nvPr>
              <p:custDataLst>
                <p:tags r:id="rId52"/>
              </p:custDataLst>
            </p:nvPr>
          </p:nvSpPr>
          <p:spPr>
            <a:xfrm>
              <a:off x="5422572" y="4313162"/>
              <a:ext cx="212062" cy="325886"/>
            </a:xfrm>
            <a:custGeom>
              <a:avLst/>
              <a:gdLst/>
              <a:ahLst/>
              <a:cxnLst/>
              <a:rect l="0" t="0" r="0" b="0"/>
              <a:pathLst>
                <a:path w="212062" h="325886">
                  <a:moveTo>
                    <a:pt x="212061" y="53455"/>
                  </a:moveTo>
                  <a:lnTo>
                    <a:pt x="212061" y="53455"/>
                  </a:lnTo>
                  <a:lnTo>
                    <a:pt x="212061" y="23644"/>
                  </a:lnTo>
                  <a:lnTo>
                    <a:pt x="209415" y="17716"/>
                  </a:lnTo>
                  <a:lnTo>
                    <a:pt x="198758" y="4588"/>
                  </a:lnTo>
                  <a:lnTo>
                    <a:pt x="190935" y="1970"/>
                  </a:lnTo>
                  <a:lnTo>
                    <a:pt x="155286" y="0"/>
                  </a:lnTo>
                  <a:lnTo>
                    <a:pt x="135487" y="4654"/>
                  </a:lnTo>
                  <a:lnTo>
                    <a:pt x="92054" y="32889"/>
                  </a:lnTo>
                  <a:lnTo>
                    <a:pt x="69016" y="49456"/>
                  </a:lnTo>
                  <a:lnTo>
                    <a:pt x="36874" y="92400"/>
                  </a:lnTo>
                  <a:lnTo>
                    <a:pt x="14060" y="134247"/>
                  </a:lnTo>
                  <a:lnTo>
                    <a:pt x="582" y="175881"/>
                  </a:lnTo>
                  <a:lnTo>
                    <a:pt x="0" y="190218"/>
                  </a:lnTo>
                  <a:lnTo>
                    <a:pt x="10343" y="227679"/>
                  </a:lnTo>
                  <a:lnTo>
                    <a:pt x="22689" y="252610"/>
                  </a:lnTo>
                  <a:lnTo>
                    <a:pt x="60496" y="294541"/>
                  </a:lnTo>
                  <a:lnTo>
                    <a:pt x="84116" y="313626"/>
                  </a:lnTo>
                  <a:lnTo>
                    <a:pt x="101942" y="319058"/>
                  </a:lnTo>
                  <a:lnTo>
                    <a:pt x="136117" y="323691"/>
                  </a:lnTo>
                  <a:lnTo>
                    <a:pt x="140596" y="325885"/>
                  </a:lnTo>
                  <a:lnTo>
                    <a:pt x="150863" y="325678"/>
                  </a:lnTo>
                  <a:lnTo>
                    <a:pt x="185273" y="32134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7" name="SMARTInkShape-240"/>
            <p:cNvSpPr/>
            <p:nvPr>
              <p:custDataLst>
                <p:tags r:id="rId53"/>
              </p:custDataLst>
            </p:nvPr>
          </p:nvSpPr>
          <p:spPr>
            <a:xfrm>
              <a:off x="5697141" y="4357688"/>
              <a:ext cx="62508" cy="276821"/>
            </a:xfrm>
            <a:custGeom>
              <a:avLst/>
              <a:gdLst/>
              <a:ahLst/>
              <a:cxnLst/>
              <a:rect l="0" t="0" r="0" b="0"/>
              <a:pathLst>
                <a:path w="62508" h="276821">
                  <a:moveTo>
                    <a:pt x="62507" y="0"/>
                  </a:moveTo>
                  <a:lnTo>
                    <a:pt x="62507" y="0"/>
                  </a:lnTo>
                  <a:lnTo>
                    <a:pt x="62507" y="4740"/>
                  </a:lnTo>
                  <a:lnTo>
                    <a:pt x="59862" y="9713"/>
                  </a:lnTo>
                  <a:lnTo>
                    <a:pt x="57767" y="12428"/>
                  </a:lnTo>
                  <a:lnTo>
                    <a:pt x="55439" y="20737"/>
                  </a:lnTo>
                  <a:lnTo>
                    <a:pt x="51095" y="60898"/>
                  </a:lnTo>
                  <a:lnTo>
                    <a:pt x="46558" y="82536"/>
                  </a:lnTo>
                  <a:lnTo>
                    <a:pt x="37771" y="125301"/>
                  </a:lnTo>
                  <a:lnTo>
                    <a:pt x="28430" y="164961"/>
                  </a:lnTo>
                  <a:lnTo>
                    <a:pt x="17291" y="203293"/>
                  </a:lnTo>
                  <a:lnTo>
                    <a:pt x="11407" y="222622"/>
                  </a:lnTo>
                  <a:lnTo>
                    <a:pt x="8263" y="251933"/>
                  </a:lnTo>
                  <a:lnTo>
                    <a:pt x="0" y="2768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8" name="SMARTInkShape-241"/>
            <p:cNvSpPr/>
            <p:nvPr>
              <p:custDataLst>
                <p:tags r:id="rId54"/>
              </p:custDataLst>
            </p:nvPr>
          </p:nvSpPr>
          <p:spPr>
            <a:xfrm>
              <a:off x="5804297" y="4464969"/>
              <a:ext cx="142876" cy="160484"/>
            </a:xfrm>
            <a:custGeom>
              <a:avLst/>
              <a:gdLst/>
              <a:ahLst/>
              <a:cxnLst/>
              <a:rect l="0" t="0" r="0" b="0"/>
              <a:pathLst>
                <a:path w="142876" h="160484">
                  <a:moveTo>
                    <a:pt x="0" y="35594"/>
                  </a:moveTo>
                  <a:lnTo>
                    <a:pt x="0" y="35594"/>
                  </a:lnTo>
                  <a:lnTo>
                    <a:pt x="0" y="75495"/>
                  </a:lnTo>
                  <a:lnTo>
                    <a:pt x="0" y="117220"/>
                  </a:lnTo>
                  <a:lnTo>
                    <a:pt x="992" y="136641"/>
                  </a:lnTo>
                  <a:lnTo>
                    <a:pt x="4740" y="144334"/>
                  </a:lnTo>
                  <a:lnTo>
                    <a:pt x="7129" y="146783"/>
                  </a:lnTo>
                  <a:lnTo>
                    <a:pt x="25071" y="159177"/>
                  </a:lnTo>
                  <a:lnTo>
                    <a:pt x="31020" y="160185"/>
                  </a:lnTo>
                  <a:lnTo>
                    <a:pt x="39066" y="160483"/>
                  </a:lnTo>
                  <a:lnTo>
                    <a:pt x="44813" y="157907"/>
                  </a:lnTo>
                  <a:lnTo>
                    <a:pt x="56587" y="148169"/>
                  </a:lnTo>
                  <a:lnTo>
                    <a:pt x="83345" y="108597"/>
                  </a:lnTo>
                  <a:lnTo>
                    <a:pt x="104180" y="68253"/>
                  </a:lnTo>
                  <a:lnTo>
                    <a:pt x="113440" y="47152"/>
                  </a:lnTo>
                  <a:lnTo>
                    <a:pt x="118500" y="19827"/>
                  </a:lnTo>
                  <a:lnTo>
                    <a:pt x="123728" y="10982"/>
                  </a:lnTo>
                  <a:lnTo>
                    <a:pt x="123165" y="9264"/>
                  </a:lnTo>
                  <a:lnTo>
                    <a:pt x="116185" y="0"/>
                  </a:lnTo>
                  <a:lnTo>
                    <a:pt x="116086" y="43324"/>
                  </a:lnTo>
                  <a:lnTo>
                    <a:pt x="116086" y="83322"/>
                  </a:lnTo>
                  <a:lnTo>
                    <a:pt x="117078" y="100116"/>
                  </a:lnTo>
                  <a:lnTo>
                    <a:pt x="127110" y="124659"/>
                  </a:lnTo>
                  <a:lnTo>
                    <a:pt x="142875" y="1427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9" name="SMARTInkShape-242"/>
            <p:cNvSpPr/>
            <p:nvPr>
              <p:custDataLst>
                <p:tags r:id="rId55"/>
              </p:custDataLst>
            </p:nvPr>
          </p:nvSpPr>
          <p:spPr>
            <a:xfrm>
              <a:off x="6018609" y="4421558"/>
              <a:ext cx="116087" cy="177232"/>
            </a:xfrm>
            <a:custGeom>
              <a:avLst/>
              <a:gdLst/>
              <a:ahLst/>
              <a:cxnLst/>
              <a:rect l="0" t="0" r="0" b="0"/>
              <a:pathLst>
                <a:path w="116087" h="177232">
                  <a:moveTo>
                    <a:pt x="0" y="105794"/>
                  </a:moveTo>
                  <a:lnTo>
                    <a:pt x="0" y="105794"/>
                  </a:lnTo>
                  <a:lnTo>
                    <a:pt x="0" y="98105"/>
                  </a:lnTo>
                  <a:lnTo>
                    <a:pt x="993" y="97691"/>
                  </a:lnTo>
                  <a:lnTo>
                    <a:pt x="7689" y="96972"/>
                  </a:lnTo>
                  <a:lnTo>
                    <a:pt x="15814" y="90749"/>
                  </a:lnTo>
                  <a:lnTo>
                    <a:pt x="55689" y="76959"/>
                  </a:lnTo>
                  <a:lnTo>
                    <a:pt x="69417" y="69469"/>
                  </a:lnTo>
                  <a:lnTo>
                    <a:pt x="92156" y="49203"/>
                  </a:lnTo>
                  <a:lnTo>
                    <a:pt x="95528" y="43270"/>
                  </a:lnTo>
                  <a:lnTo>
                    <a:pt x="96428" y="40298"/>
                  </a:lnTo>
                  <a:lnTo>
                    <a:pt x="98020" y="38317"/>
                  </a:lnTo>
                  <a:lnTo>
                    <a:pt x="104009" y="34538"/>
                  </a:lnTo>
                  <a:lnTo>
                    <a:pt x="105757" y="30137"/>
                  </a:lnTo>
                  <a:lnTo>
                    <a:pt x="107034" y="18152"/>
                  </a:lnTo>
                  <a:lnTo>
                    <a:pt x="99458" y="8954"/>
                  </a:lnTo>
                  <a:lnTo>
                    <a:pt x="85204" y="1704"/>
                  </a:lnTo>
                  <a:lnTo>
                    <a:pt x="78218" y="0"/>
                  </a:lnTo>
                  <a:lnTo>
                    <a:pt x="74966" y="538"/>
                  </a:lnTo>
                  <a:lnTo>
                    <a:pt x="53611" y="9714"/>
                  </a:lnTo>
                  <a:lnTo>
                    <a:pt x="21665" y="32455"/>
                  </a:lnTo>
                  <a:lnTo>
                    <a:pt x="4042" y="63485"/>
                  </a:lnTo>
                  <a:lnTo>
                    <a:pt x="1198" y="75950"/>
                  </a:lnTo>
                  <a:lnTo>
                    <a:pt x="158" y="103199"/>
                  </a:lnTo>
                  <a:lnTo>
                    <a:pt x="4787" y="120789"/>
                  </a:lnTo>
                  <a:lnTo>
                    <a:pt x="20995" y="148717"/>
                  </a:lnTo>
                  <a:lnTo>
                    <a:pt x="24911" y="152268"/>
                  </a:lnTo>
                  <a:lnTo>
                    <a:pt x="68620" y="171523"/>
                  </a:lnTo>
                  <a:lnTo>
                    <a:pt x="92305" y="176104"/>
                  </a:lnTo>
                  <a:lnTo>
                    <a:pt x="116086" y="1772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0" name="SMARTInkShape-243"/>
            <p:cNvSpPr/>
            <p:nvPr>
              <p:custDataLst>
                <p:tags r:id="rId56"/>
              </p:custDataLst>
            </p:nvPr>
          </p:nvSpPr>
          <p:spPr>
            <a:xfrm>
              <a:off x="6241852" y="4429246"/>
              <a:ext cx="116087" cy="205141"/>
            </a:xfrm>
            <a:custGeom>
              <a:avLst/>
              <a:gdLst/>
              <a:ahLst/>
              <a:cxnLst/>
              <a:rect l="0" t="0" r="0" b="0"/>
              <a:pathLst>
                <a:path w="116087" h="205141">
                  <a:moveTo>
                    <a:pt x="116086" y="26668"/>
                  </a:moveTo>
                  <a:lnTo>
                    <a:pt x="116086" y="26668"/>
                  </a:lnTo>
                  <a:lnTo>
                    <a:pt x="108397" y="26668"/>
                  </a:lnTo>
                  <a:lnTo>
                    <a:pt x="102783" y="21928"/>
                  </a:lnTo>
                  <a:lnTo>
                    <a:pt x="100251" y="16954"/>
                  </a:lnTo>
                  <a:lnTo>
                    <a:pt x="99576" y="14239"/>
                  </a:lnTo>
                  <a:lnTo>
                    <a:pt x="98134" y="12429"/>
                  </a:lnTo>
                  <a:lnTo>
                    <a:pt x="82082" y="2990"/>
                  </a:lnTo>
                  <a:lnTo>
                    <a:pt x="58646" y="0"/>
                  </a:lnTo>
                  <a:lnTo>
                    <a:pt x="53185" y="2579"/>
                  </a:lnTo>
                  <a:lnTo>
                    <a:pt x="47450" y="6040"/>
                  </a:lnTo>
                  <a:lnTo>
                    <a:pt x="41594" y="7578"/>
                  </a:lnTo>
                  <a:lnTo>
                    <a:pt x="39636" y="8980"/>
                  </a:lnTo>
                  <a:lnTo>
                    <a:pt x="38331" y="10907"/>
                  </a:lnTo>
                  <a:lnTo>
                    <a:pt x="36879" y="16687"/>
                  </a:lnTo>
                  <a:lnTo>
                    <a:pt x="35871" y="37456"/>
                  </a:lnTo>
                  <a:lnTo>
                    <a:pt x="40504" y="51913"/>
                  </a:lnTo>
                  <a:lnTo>
                    <a:pt x="51951" y="68439"/>
                  </a:lnTo>
                  <a:lnTo>
                    <a:pt x="76594" y="101352"/>
                  </a:lnTo>
                  <a:lnTo>
                    <a:pt x="87076" y="118029"/>
                  </a:lnTo>
                  <a:lnTo>
                    <a:pt x="105247" y="135702"/>
                  </a:lnTo>
                  <a:lnTo>
                    <a:pt x="112875" y="149594"/>
                  </a:lnTo>
                  <a:lnTo>
                    <a:pt x="115898" y="175345"/>
                  </a:lnTo>
                  <a:lnTo>
                    <a:pt x="113356" y="179728"/>
                  </a:lnTo>
                  <a:lnTo>
                    <a:pt x="103641" y="190627"/>
                  </a:lnTo>
                  <a:lnTo>
                    <a:pt x="97986" y="193796"/>
                  </a:lnTo>
                  <a:lnTo>
                    <a:pt x="92167" y="196197"/>
                  </a:lnTo>
                  <a:lnTo>
                    <a:pt x="86272" y="200572"/>
                  </a:lnTo>
                  <a:lnTo>
                    <a:pt x="77699" y="203177"/>
                  </a:lnTo>
                  <a:lnTo>
                    <a:pt x="43279" y="205140"/>
                  </a:lnTo>
                  <a:lnTo>
                    <a:pt x="7683" y="196160"/>
                  </a:lnTo>
                  <a:lnTo>
                    <a:pt x="5122" y="194233"/>
                  </a:lnTo>
                  <a:lnTo>
                    <a:pt x="0" y="18740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1" name="SMARTInkShape-244"/>
            <p:cNvSpPr/>
            <p:nvPr>
              <p:custDataLst>
                <p:tags r:id="rId57"/>
              </p:custDataLst>
            </p:nvPr>
          </p:nvSpPr>
          <p:spPr>
            <a:xfrm>
              <a:off x="5197078" y="4518422"/>
              <a:ext cx="98228" cy="17860"/>
            </a:xfrm>
            <a:custGeom>
              <a:avLst/>
              <a:gdLst/>
              <a:ahLst/>
              <a:cxnLst/>
              <a:rect l="0" t="0" r="0" b="0"/>
              <a:pathLst>
                <a:path w="98228" h="17860">
                  <a:moveTo>
                    <a:pt x="0" y="0"/>
                  </a:moveTo>
                  <a:lnTo>
                    <a:pt x="0" y="0"/>
                  </a:lnTo>
                  <a:lnTo>
                    <a:pt x="4741" y="0"/>
                  </a:lnTo>
                  <a:lnTo>
                    <a:pt x="6137" y="992"/>
                  </a:lnTo>
                  <a:lnTo>
                    <a:pt x="7068" y="2645"/>
                  </a:lnTo>
                  <a:lnTo>
                    <a:pt x="7689" y="4740"/>
                  </a:lnTo>
                  <a:lnTo>
                    <a:pt x="9094" y="6136"/>
                  </a:lnTo>
                  <a:lnTo>
                    <a:pt x="13303" y="7689"/>
                  </a:lnTo>
                  <a:lnTo>
                    <a:pt x="53865" y="8881"/>
                  </a:lnTo>
                  <a:lnTo>
                    <a:pt x="65612" y="9900"/>
                  </a:lnTo>
                  <a:lnTo>
                    <a:pt x="98227" y="178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30" name="SMARTInkShape-Group32"/>
          <p:cNvGrpSpPr/>
          <p:nvPr/>
        </p:nvGrpSpPr>
        <p:grpSpPr>
          <a:xfrm>
            <a:off x="2366367" y="4259461"/>
            <a:ext cx="1268017" cy="375048"/>
            <a:chOff x="2366367" y="4259461"/>
            <a:chExt cx="1268017" cy="375048"/>
          </a:xfrm>
        </p:grpSpPr>
        <p:sp>
          <p:nvSpPr>
            <p:cNvPr id="123" name="SMARTInkShape-245"/>
            <p:cNvSpPr/>
            <p:nvPr>
              <p:custDataLst>
                <p:tags r:id="rId45"/>
              </p:custDataLst>
            </p:nvPr>
          </p:nvSpPr>
          <p:spPr>
            <a:xfrm>
              <a:off x="2366367" y="4259461"/>
              <a:ext cx="88047" cy="348259"/>
            </a:xfrm>
            <a:custGeom>
              <a:avLst/>
              <a:gdLst/>
              <a:ahLst/>
              <a:cxnLst/>
              <a:rect l="0" t="0" r="0" b="0"/>
              <a:pathLst>
                <a:path w="88047" h="348259">
                  <a:moveTo>
                    <a:pt x="71438" y="0"/>
                  </a:moveTo>
                  <a:lnTo>
                    <a:pt x="71438" y="0"/>
                  </a:lnTo>
                  <a:lnTo>
                    <a:pt x="80000" y="0"/>
                  </a:lnTo>
                  <a:lnTo>
                    <a:pt x="80258" y="4740"/>
                  </a:lnTo>
                  <a:lnTo>
                    <a:pt x="82965" y="9713"/>
                  </a:lnTo>
                  <a:lnTo>
                    <a:pt x="86483" y="15231"/>
                  </a:lnTo>
                  <a:lnTo>
                    <a:pt x="88046" y="20991"/>
                  </a:lnTo>
                  <a:lnTo>
                    <a:pt x="80130" y="63049"/>
                  </a:lnTo>
                  <a:lnTo>
                    <a:pt x="68038" y="99669"/>
                  </a:lnTo>
                  <a:lnTo>
                    <a:pt x="53523" y="140419"/>
                  </a:lnTo>
                  <a:lnTo>
                    <a:pt x="32551" y="179446"/>
                  </a:lnTo>
                  <a:lnTo>
                    <a:pt x="15250" y="223355"/>
                  </a:lnTo>
                  <a:lnTo>
                    <a:pt x="7116" y="265259"/>
                  </a:lnTo>
                  <a:lnTo>
                    <a:pt x="1406" y="291183"/>
                  </a:lnTo>
                  <a:lnTo>
                    <a:pt x="37" y="332839"/>
                  </a:lnTo>
                  <a:lnTo>
                    <a:pt x="0" y="3482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4" name="SMARTInkShape-246"/>
            <p:cNvSpPr/>
            <p:nvPr>
              <p:custDataLst>
                <p:tags r:id="rId46"/>
              </p:custDataLst>
            </p:nvPr>
          </p:nvSpPr>
          <p:spPr>
            <a:xfrm>
              <a:off x="2536031" y="4313039"/>
              <a:ext cx="71439" cy="321470"/>
            </a:xfrm>
            <a:custGeom>
              <a:avLst/>
              <a:gdLst/>
              <a:ahLst/>
              <a:cxnLst/>
              <a:rect l="0" t="0" r="0" b="0"/>
              <a:pathLst>
                <a:path w="71439" h="321470">
                  <a:moveTo>
                    <a:pt x="71438" y="0"/>
                  </a:moveTo>
                  <a:lnTo>
                    <a:pt x="71438" y="0"/>
                  </a:lnTo>
                  <a:lnTo>
                    <a:pt x="71438" y="39217"/>
                  </a:lnTo>
                  <a:lnTo>
                    <a:pt x="68792" y="63544"/>
                  </a:lnTo>
                  <a:lnTo>
                    <a:pt x="63749" y="103172"/>
                  </a:lnTo>
                  <a:lnTo>
                    <a:pt x="58135" y="137505"/>
                  </a:lnTo>
                  <a:lnTo>
                    <a:pt x="47350" y="177533"/>
                  </a:lnTo>
                  <a:lnTo>
                    <a:pt x="38310" y="214102"/>
                  </a:lnTo>
                  <a:lnTo>
                    <a:pt x="28931" y="257941"/>
                  </a:lnTo>
                  <a:lnTo>
                    <a:pt x="11833" y="296313"/>
                  </a:lnTo>
                  <a:lnTo>
                    <a:pt x="2632" y="311686"/>
                  </a:lnTo>
                  <a:lnTo>
                    <a:pt x="0" y="3214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5" name="SMARTInkShape-247"/>
            <p:cNvSpPr/>
            <p:nvPr>
              <p:custDataLst>
                <p:tags r:id="rId47"/>
              </p:custDataLst>
            </p:nvPr>
          </p:nvSpPr>
          <p:spPr>
            <a:xfrm>
              <a:off x="2571750" y="4259983"/>
              <a:ext cx="177069" cy="167938"/>
            </a:xfrm>
            <a:custGeom>
              <a:avLst/>
              <a:gdLst/>
              <a:ahLst/>
              <a:cxnLst/>
              <a:rect l="0" t="0" r="0" b="0"/>
              <a:pathLst>
                <a:path w="177069" h="167938">
                  <a:moveTo>
                    <a:pt x="8930" y="53056"/>
                  </a:moveTo>
                  <a:lnTo>
                    <a:pt x="8930" y="53056"/>
                  </a:lnTo>
                  <a:lnTo>
                    <a:pt x="8930" y="48316"/>
                  </a:lnTo>
                  <a:lnTo>
                    <a:pt x="11576" y="43342"/>
                  </a:lnTo>
                  <a:lnTo>
                    <a:pt x="23169" y="29140"/>
                  </a:lnTo>
                  <a:lnTo>
                    <a:pt x="25180" y="23245"/>
                  </a:lnTo>
                  <a:lnTo>
                    <a:pt x="31366" y="17317"/>
                  </a:lnTo>
                  <a:lnTo>
                    <a:pt x="51021" y="3444"/>
                  </a:lnTo>
                  <a:lnTo>
                    <a:pt x="77838" y="0"/>
                  </a:lnTo>
                  <a:lnTo>
                    <a:pt x="95383" y="4373"/>
                  </a:lnTo>
                  <a:lnTo>
                    <a:pt x="133972" y="24395"/>
                  </a:lnTo>
                  <a:lnTo>
                    <a:pt x="158741" y="50617"/>
                  </a:lnTo>
                  <a:lnTo>
                    <a:pt x="164809" y="62224"/>
                  </a:lnTo>
                  <a:lnTo>
                    <a:pt x="177068" y="98931"/>
                  </a:lnTo>
                  <a:lnTo>
                    <a:pt x="175270" y="108502"/>
                  </a:lnTo>
                  <a:lnTo>
                    <a:pt x="163273" y="135654"/>
                  </a:lnTo>
                  <a:lnTo>
                    <a:pt x="148771" y="153769"/>
                  </a:lnTo>
                  <a:lnTo>
                    <a:pt x="130401" y="163044"/>
                  </a:lnTo>
                  <a:lnTo>
                    <a:pt x="104656" y="167937"/>
                  </a:lnTo>
                  <a:lnTo>
                    <a:pt x="86461" y="167792"/>
                  </a:lnTo>
                  <a:lnTo>
                    <a:pt x="44657" y="158097"/>
                  </a:lnTo>
                  <a:lnTo>
                    <a:pt x="29437" y="150656"/>
                  </a:lnTo>
                  <a:lnTo>
                    <a:pt x="15406" y="139252"/>
                  </a:lnTo>
                  <a:lnTo>
                    <a:pt x="0" y="1155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6" name="SMARTInkShape-248"/>
            <p:cNvSpPr/>
            <p:nvPr>
              <p:custDataLst>
                <p:tags r:id="rId48"/>
              </p:custDataLst>
            </p:nvPr>
          </p:nvSpPr>
          <p:spPr>
            <a:xfrm>
              <a:off x="2750345" y="4277320"/>
              <a:ext cx="178594" cy="330400"/>
            </a:xfrm>
            <a:custGeom>
              <a:avLst/>
              <a:gdLst/>
              <a:ahLst/>
              <a:cxnLst/>
              <a:rect l="0" t="0" r="0" b="0"/>
              <a:pathLst>
                <a:path w="178594" h="330400">
                  <a:moveTo>
                    <a:pt x="71436" y="0"/>
                  </a:moveTo>
                  <a:lnTo>
                    <a:pt x="71436" y="0"/>
                  </a:lnTo>
                  <a:lnTo>
                    <a:pt x="76177" y="4740"/>
                  </a:lnTo>
                  <a:lnTo>
                    <a:pt x="78504" y="9714"/>
                  </a:lnTo>
                  <a:lnTo>
                    <a:pt x="80257" y="34552"/>
                  </a:lnTo>
                  <a:lnTo>
                    <a:pt x="72668" y="76308"/>
                  </a:lnTo>
                  <a:lnTo>
                    <a:pt x="61885" y="116727"/>
                  </a:lnTo>
                  <a:lnTo>
                    <a:pt x="50477" y="156672"/>
                  </a:lnTo>
                  <a:lnTo>
                    <a:pt x="44807" y="195651"/>
                  </a:lnTo>
                  <a:lnTo>
                    <a:pt x="32370" y="236256"/>
                  </a:lnTo>
                  <a:lnTo>
                    <a:pt x="19589" y="276628"/>
                  </a:lnTo>
                  <a:lnTo>
                    <a:pt x="11071" y="297214"/>
                  </a:lnTo>
                  <a:lnTo>
                    <a:pt x="1653" y="310325"/>
                  </a:lnTo>
                  <a:lnTo>
                    <a:pt x="144" y="320033"/>
                  </a:lnTo>
                  <a:lnTo>
                    <a:pt x="0" y="287780"/>
                  </a:lnTo>
                  <a:lnTo>
                    <a:pt x="12428" y="248184"/>
                  </a:lnTo>
                  <a:lnTo>
                    <a:pt x="29810" y="203980"/>
                  </a:lnTo>
                  <a:lnTo>
                    <a:pt x="39939" y="164110"/>
                  </a:lnTo>
                  <a:lnTo>
                    <a:pt x="50846" y="147107"/>
                  </a:lnTo>
                  <a:lnTo>
                    <a:pt x="65516" y="131134"/>
                  </a:lnTo>
                  <a:lnTo>
                    <a:pt x="71451" y="127735"/>
                  </a:lnTo>
                  <a:lnTo>
                    <a:pt x="83345" y="125553"/>
                  </a:lnTo>
                  <a:lnTo>
                    <a:pt x="96462" y="125063"/>
                  </a:lnTo>
                  <a:lnTo>
                    <a:pt x="110500" y="137449"/>
                  </a:lnTo>
                  <a:lnTo>
                    <a:pt x="128023" y="167256"/>
                  </a:lnTo>
                  <a:lnTo>
                    <a:pt x="139734" y="209385"/>
                  </a:lnTo>
                  <a:lnTo>
                    <a:pt x="148735" y="252183"/>
                  </a:lnTo>
                  <a:lnTo>
                    <a:pt x="158692" y="294632"/>
                  </a:lnTo>
                  <a:lnTo>
                    <a:pt x="160818" y="305572"/>
                  </a:lnTo>
                  <a:lnTo>
                    <a:pt x="167594" y="317310"/>
                  </a:lnTo>
                  <a:lnTo>
                    <a:pt x="178593" y="3303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7" name="SMARTInkShape-249"/>
            <p:cNvSpPr/>
            <p:nvPr>
              <p:custDataLst>
                <p:tags r:id="rId49"/>
              </p:custDataLst>
            </p:nvPr>
          </p:nvSpPr>
          <p:spPr>
            <a:xfrm>
              <a:off x="2977794" y="4420231"/>
              <a:ext cx="138668" cy="124457"/>
            </a:xfrm>
            <a:custGeom>
              <a:avLst/>
              <a:gdLst/>
              <a:ahLst/>
              <a:cxnLst/>
              <a:rect l="0" t="0" r="0" b="0"/>
              <a:pathLst>
                <a:path w="138668" h="124457">
                  <a:moveTo>
                    <a:pt x="111878" y="35683"/>
                  </a:moveTo>
                  <a:lnTo>
                    <a:pt x="111878" y="35683"/>
                  </a:lnTo>
                  <a:lnTo>
                    <a:pt x="111878" y="27994"/>
                  </a:lnTo>
                  <a:lnTo>
                    <a:pt x="105741" y="19869"/>
                  </a:lnTo>
                  <a:lnTo>
                    <a:pt x="104189" y="14433"/>
                  </a:lnTo>
                  <a:lnTo>
                    <a:pt x="102783" y="12587"/>
                  </a:lnTo>
                  <a:lnTo>
                    <a:pt x="84905" y="2042"/>
                  </a:lnTo>
                  <a:lnTo>
                    <a:pt x="55132" y="45"/>
                  </a:lnTo>
                  <a:lnTo>
                    <a:pt x="47632" y="0"/>
                  </a:lnTo>
                  <a:lnTo>
                    <a:pt x="44242" y="1973"/>
                  </a:lnTo>
                  <a:lnTo>
                    <a:pt x="11948" y="34258"/>
                  </a:lnTo>
                  <a:lnTo>
                    <a:pt x="7933" y="45303"/>
                  </a:lnTo>
                  <a:lnTo>
                    <a:pt x="0" y="73477"/>
                  </a:lnTo>
                  <a:lnTo>
                    <a:pt x="3904" y="91727"/>
                  </a:lnTo>
                  <a:lnTo>
                    <a:pt x="7004" y="97964"/>
                  </a:lnTo>
                  <a:lnTo>
                    <a:pt x="25691" y="119014"/>
                  </a:lnTo>
                  <a:lnTo>
                    <a:pt x="34216" y="122328"/>
                  </a:lnTo>
                  <a:lnTo>
                    <a:pt x="51117" y="124456"/>
                  </a:lnTo>
                  <a:lnTo>
                    <a:pt x="71139" y="117747"/>
                  </a:lnTo>
                  <a:lnTo>
                    <a:pt x="91557" y="106868"/>
                  </a:lnTo>
                  <a:lnTo>
                    <a:pt x="98878" y="100063"/>
                  </a:lnTo>
                  <a:lnTo>
                    <a:pt x="126732" y="56597"/>
                  </a:lnTo>
                  <a:lnTo>
                    <a:pt x="136015" y="37756"/>
                  </a:lnTo>
                  <a:lnTo>
                    <a:pt x="138667" y="2675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8" name="SMARTInkShape-250"/>
            <p:cNvSpPr/>
            <p:nvPr>
              <p:custDataLst>
                <p:tags r:id="rId50"/>
              </p:custDataLst>
            </p:nvPr>
          </p:nvSpPr>
          <p:spPr>
            <a:xfrm>
              <a:off x="3125391" y="4411314"/>
              <a:ext cx="328993" cy="205335"/>
            </a:xfrm>
            <a:custGeom>
              <a:avLst/>
              <a:gdLst/>
              <a:ahLst/>
              <a:cxnLst/>
              <a:rect l="0" t="0" r="0" b="0"/>
              <a:pathLst>
                <a:path w="328993" h="205335">
                  <a:moveTo>
                    <a:pt x="17859" y="62459"/>
                  </a:moveTo>
                  <a:lnTo>
                    <a:pt x="17859" y="62459"/>
                  </a:lnTo>
                  <a:lnTo>
                    <a:pt x="17859" y="67199"/>
                  </a:lnTo>
                  <a:lnTo>
                    <a:pt x="15213" y="72173"/>
                  </a:lnTo>
                  <a:lnTo>
                    <a:pt x="11722" y="77690"/>
                  </a:lnTo>
                  <a:lnTo>
                    <a:pt x="9757" y="87367"/>
                  </a:lnTo>
                  <a:lnTo>
                    <a:pt x="8944" y="131873"/>
                  </a:lnTo>
                  <a:lnTo>
                    <a:pt x="8939" y="135524"/>
                  </a:lnTo>
                  <a:lnTo>
                    <a:pt x="7944" y="137958"/>
                  </a:lnTo>
                  <a:lnTo>
                    <a:pt x="6288" y="139581"/>
                  </a:lnTo>
                  <a:lnTo>
                    <a:pt x="4192" y="140663"/>
                  </a:lnTo>
                  <a:lnTo>
                    <a:pt x="2794" y="142376"/>
                  </a:lnTo>
                  <a:lnTo>
                    <a:pt x="9" y="151719"/>
                  </a:lnTo>
                  <a:lnTo>
                    <a:pt x="0" y="117204"/>
                  </a:lnTo>
                  <a:lnTo>
                    <a:pt x="2646" y="108949"/>
                  </a:lnTo>
                  <a:lnTo>
                    <a:pt x="6136" y="100981"/>
                  </a:lnTo>
                  <a:lnTo>
                    <a:pt x="15813" y="68136"/>
                  </a:lnTo>
                  <a:lnTo>
                    <a:pt x="41696" y="23921"/>
                  </a:lnTo>
                  <a:lnTo>
                    <a:pt x="56557" y="6318"/>
                  </a:lnTo>
                  <a:lnTo>
                    <a:pt x="62509" y="2781"/>
                  </a:lnTo>
                  <a:lnTo>
                    <a:pt x="74414" y="511"/>
                  </a:lnTo>
                  <a:lnTo>
                    <a:pt x="92273" y="0"/>
                  </a:lnTo>
                  <a:lnTo>
                    <a:pt x="98226" y="2619"/>
                  </a:lnTo>
                  <a:lnTo>
                    <a:pt x="104179" y="6098"/>
                  </a:lnTo>
                  <a:lnTo>
                    <a:pt x="110132" y="7644"/>
                  </a:lnTo>
                  <a:lnTo>
                    <a:pt x="116086" y="13623"/>
                  </a:lnTo>
                  <a:lnTo>
                    <a:pt x="121047" y="21903"/>
                  </a:lnTo>
                  <a:lnTo>
                    <a:pt x="131851" y="54205"/>
                  </a:lnTo>
                  <a:lnTo>
                    <a:pt x="135970" y="71589"/>
                  </a:lnTo>
                  <a:lnTo>
                    <a:pt x="152692" y="112885"/>
                  </a:lnTo>
                  <a:lnTo>
                    <a:pt x="190424" y="154610"/>
                  </a:lnTo>
                  <a:lnTo>
                    <a:pt x="208528" y="165623"/>
                  </a:lnTo>
                  <a:lnTo>
                    <a:pt x="220426" y="168432"/>
                  </a:lnTo>
                  <a:lnTo>
                    <a:pt x="230589" y="169090"/>
                  </a:lnTo>
                  <a:lnTo>
                    <a:pt x="239075" y="166736"/>
                  </a:lnTo>
                  <a:lnTo>
                    <a:pt x="278520" y="139800"/>
                  </a:lnTo>
                  <a:lnTo>
                    <a:pt x="308660" y="109917"/>
                  </a:lnTo>
                  <a:lnTo>
                    <a:pt x="317232" y="95262"/>
                  </a:lnTo>
                  <a:lnTo>
                    <a:pt x="328992" y="60842"/>
                  </a:lnTo>
                  <a:lnTo>
                    <a:pt x="327127" y="51488"/>
                  </a:lnTo>
                  <a:lnTo>
                    <a:pt x="322586" y="38795"/>
                  </a:lnTo>
                  <a:lnTo>
                    <a:pt x="309138" y="23516"/>
                  </a:lnTo>
                  <a:lnTo>
                    <a:pt x="291435" y="12801"/>
                  </a:lnTo>
                  <a:lnTo>
                    <a:pt x="279607" y="10042"/>
                  </a:lnTo>
                  <a:lnTo>
                    <a:pt x="257331" y="9034"/>
                  </a:lnTo>
                  <a:lnTo>
                    <a:pt x="250629" y="11595"/>
                  </a:lnTo>
                  <a:lnTo>
                    <a:pt x="212587" y="38694"/>
                  </a:lnTo>
                  <a:lnTo>
                    <a:pt x="208585" y="47267"/>
                  </a:lnTo>
                  <a:lnTo>
                    <a:pt x="197881" y="86428"/>
                  </a:lnTo>
                  <a:lnTo>
                    <a:pt x="197727" y="110115"/>
                  </a:lnTo>
                  <a:lnTo>
                    <a:pt x="214561" y="151758"/>
                  </a:lnTo>
                  <a:lnTo>
                    <a:pt x="221368" y="162671"/>
                  </a:lnTo>
                  <a:lnTo>
                    <a:pt x="241907" y="177761"/>
                  </a:lnTo>
                  <a:lnTo>
                    <a:pt x="282820" y="199336"/>
                  </a:lnTo>
                  <a:lnTo>
                    <a:pt x="294679" y="2053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9" name="SMARTInkShape-251"/>
            <p:cNvSpPr/>
            <p:nvPr>
              <p:custDataLst>
                <p:tags r:id="rId51"/>
              </p:custDataLst>
            </p:nvPr>
          </p:nvSpPr>
          <p:spPr>
            <a:xfrm>
              <a:off x="3491508" y="4349259"/>
              <a:ext cx="142876" cy="240443"/>
            </a:xfrm>
            <a:custGeom>
              <a:avLst/>
              <a:gdLst/>
              <a:ahLst/>
              <a:cxnLst/>
              <a:rect l="0" t="0" r="0" b="0"/>
              <a:pathLst>
                <a:path w="142876" h="240443">
                  <a:moveTo>
                    <a:pt x="142875" y="88796"/>
                  </a:moveTo>
                  <a:lnTo>
                    <a:pt x="142875" y="88796"/>
                  </a:lnTo>
                  <a:lnTo>
                    <a:pt x="142875" y="67805"/>
                  </a:lnTo>
                  <a:lnTo>
                    <a:pt x="129573" y="27864"/>
                  </a:lnTo>
                  <a:lnTo>
                    <a:pt x="127061" y="24362"/>
                  </a:lnTo>
                  <a:lnTo>
                    <a:pt x="101179" y="3301"/>
                  </a:lnTo>
                  <a:lnTo>
                    <a:pt x="92266" y="625"/>
                  </a:lnTo>
                  <a:lnTo>
                    <a:pt x="86317" y="0"/>
                  </a:lnTo>
                  <a:lnTo>
                    <a:pt x="80365" y="2367"/>
                  </a:lnTo>
                  <a:lnTo>
                    <a:pt x="77390" y="4388"/>
                  </a:lnTo>
                  <a:lnTo>
                    <a:pt x="75405" y="6727"/>
                  </a:lnTo>
                  <a:lnTo>
                    <a:pt x="73201" y="11971"/>
                  </a:lnTo>
                  <a:lnTo>
                    <a:pt x="71483" y="50638"/>
                  </a:lnTo>
                  <a:lnTo>
                    <a:pt x="78576" y="74019"/>
                  </a:lnTo>
                  <a:lnTo>
                    <a:pt x="95354" y="115778"/>
                  </a:lnTo>
                  <a:lnTo>
                    <a:pt x="113118" y="160172"/>
                  </a:lnTo>
                  <a:lnTo>
                    <a:pt x="125017" y="183776"/>
                  </a:lnTo>
                  <a:lnTo>
                    <a:pt x="127993" y="187835"/>
                  </a:lnTo>
                  <a:lnTo>
                    <a:pt x="131300" y="197636"/>
                  </a:lnTo>
                  <a:lnTo>
                    <a:pt x="133790" y="225294"/>
                  </a:lnTo>
                  <a:lnTo>
                    <a:pt x="131231" y="231482"/>
                  </a:lnTo>
                  <a:lnTo>
                    <a:pt x="129159" y="234521"/>
                  </a:lnTo>
                  <a:lnTo>
                    <a:pt x="124211" y="237899"/>
                  </a:lnTo>
                  <a:lnTo>
                    <a:pt x="115847" y="239800"/>
                  </a:lnTo>
                  <a:lnTo>
                    <a:pt x="104132" y="240442"/>
                  </a:lnTo>
                  <a:lnTo>
                    <a:pt x="90495" y="235813"/>
                  </a:lnTo>
                  <a:lnTo>
                    <a:pt x="48535" y="213740"/>
                  </a:lnTo>
                  <a:lnTo>
                    <a:pt x="24141" y="199911"/>
                  </a:lnTo>
                  <a:lnTo>
                    <a:pt x="12885" y="196133"/>
                  </a:lnTo>
                  <a:lnTo>
                    <a:pt x="0" y="1870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45" name="SMARTInkShape-Group33"/>
          <p:cNvGrpSpPr/>
          <p:nvPr/>
        </p:nvGrpSpPr>
        <p:grpSpPr>
          <a:xfrm>
            <a:off x="2384227" y="5643563"/>
            <a:ext cx="2062758" cy="517753"/>
            <a:chOff x="2384227" y="5643563"/>
            <a:chExt cx="2062758" cy="517753"/>
          </a:xfrm>
        </p:grpSpPr>
        <p:sp>
          <p:nvSpPr>
            <p:cNvPr id="131" name="SMARTInkShape-252"/>
            <p:cNvSpPr/>
            <p:nvPr>
              <p:custDataLst>
                <p:tags r:id="rId31"/>
              </p:custDataLst>
            </p:nvPr>
          </p:nvSpPr>
          <p:spPr>
            <a:xfrm>
              <a:off x="2384227" y="5643563"/>
              <a:ext cx="321469" cy="382534"/>
            </a:xfrm>
            <a:custGeom>
              <a:avLst/>
              <a:gdLst/>
              <a:ahLst/>
              <a:cxnLst/>
              <a:rect l="0" t="0" r="0" b="0"/>
              <a:pathLst>
                <a:path w="321469" h="382534">
                  <a:moveTo>
                    <a:pt x="44648" y="0"/>
                  </a:moveTo>
                  <a:lnTo>
                    <a:pt x="44648" y="0"/>
                  </a:lnTo>
                  <a:lnTo>
                    <a:pt x="44648" y="40138"/>
                  </a:lnTo>
                  <a:lnTo>
                    <a:pt x="44648" y="80949"/>
                  </a:lnTo>
                  <a:lnTo>
                    <a:pt x="38511" y="117192"/>
                  </a:lnTo>
                  <a:lnTo>
                    <a:pt x="33624" y="158894"/>
                  </a:lnTo>
                  <a:lnTo>
                    <a:pt x="23399" y="196089"/>
                  </a:lnTo>
                  <a:lnTo>
                    <a:pt x="17961" y="238236"/>
                  </a:lnTo>
                  <a:lnTo>
                    <a:pt x="11007" y="276254"/>
                  </a:lnTo>
                  <a:lnTo>
                    <a:pt x="3066" y="320402"/>
                  </a:lnTo>
                  <a:lnTo>
                    <a:pt x="79" y="362686"/>
                  </a:lnTo>
                  <a:lnTo>
                    <a:pt x="1" y="374886"/>
                  </a:lnTo>
                  <a:lnTo>
                    <a:pt x="0" y="362603"/>
                  </a:lnTo>
                  <a:lnTo>
                    <a:pt x="15446" y="321216"/>
                  </a:lnTo>
                  <a:lnTo>
                    <a:pt x="18771" y="308457"/>
                  </a:lnTo>
                  <a:lnTo>
                    <a:pt x="41098" y="264738"/>
                  </a:lnTo>
                  <a:lnTo>
                    <a:pt x="59480" y="221164"/>
                  </a:lnTo>
                  <a:lnTo>
                    <a:pt x="69438" y="203665"/>
                  </a:lnTo>
                  <a:lnTo>
                    <a:pt x="97673" y="174419"/>
                  </a:lnTo>
                  <a:lnTo>
                    <a:pt x="103934" y="171777"/>
                  </a:lnTo>
                  <a:lnTo>
                    <a:pt x="119030" y="169942"/>
                  </a:lnTo>
                  <a:lnTo>
                    <a:pt x="125001" y="172433"/>
                  </a:lnTo>
                  <a:lnTo>
                    <a:pt x="127982" y="174487"/>
                  </a:lnTo>
                  <a:lnTo>
                    <a:pt x="129970" y="177840"/>
                  </a:lnTo>
                  <a:lnTo>
                    <a:pt x="146219" y="220468"/>
                  </a:lnTo>
                  <a:lnTo>
                    <a:pt x="153715" y="259771"/>
                  </a:lnTo>
                  <a:lnTo>
                    <a:pt x="166939" y="302724"/>
                  </a:lnTo>
                  <a:lnTo>
                    <a:pt x="184569" y="341965"/>
                  </a:lnTo>
                  <a:lnTo>
                    <a:pt x="199432" y="367285"/>
                  </a:lnTo>
                  <a:lnTo>
                    <a:pt x="205384" y="371597"/>
                  </a:lnTo>
                  <a:lnTo>
                    <a:pt x="211336" y="374505"/>
                  </a:lnTo>
                  <a:lnTo>
                    <a:pt x="221478" y="382533"/>
                  </a:lnTo>
                  <a:lnTo>
                    <a:pt x="223058" y="382022"/>
                  </a:lnTo>
                  <a:lnTo>
                    <a:pt x="235516" y="371420"/>
                  </a:lnTo>
                  <a:lnTo>
                    <a:pt x="238619" y="365828"/>
                  </a:lnTo>
                  <a:lnTo>
                    <a:pt x="248644" y="325146"/>
                  </a:lnTo>
                  <a:lnTo>
                    <a:pt x="259562" y="282412"/>
                  </a:lnTo>
                  <a:lnTo>
                    <a:pt x="270986" y="242206"/>
                  </a:lnTo>
                  <a:lnTo>
                    <a:pt x="277652" y="205600"/>
                  </a:lnTo>
                  <a:lnTo>
                    <a:pt x="293374" y="169707"/>
                  </a:lnTo>
                  <a:lnTo>
                    <a:pt x="300576" y="142887"/>
                  </a:lnTo>
                  <a:lnTo>
                    <a:pt x="304246" y="125021"/>
                  </a:lnTo>
                  <a:lnTo>
                    <a:pt x="321468" y="8929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2" name="SMARTInkShape-253"/>
            <p:cNvSpPr/>
            <p:nvPr>
              <p:custDataLst>
                <p:tags r:id="rId32"/>
              </p:custDataLst>
            </p:nvPr>
          </p:nvSpPr>
          <p:spPr>
            <a:xfrm>
              <a:off x="2696923" y="5835219"/>
              <a:ext cx="169508" cy="188155"/>
            </a:xfrm>
            <a:custGeom>
              <a:avLst/>
              <a:gdLst/>
              <a:ahLst/>
              <a:cxnLst/>
              <a:rect l="0" t="0" r="0" b="0"/>
              <a:pathLst>
                <a:path w="169508" h="188155">
                  <a:moveTo>
                    <a:pt x="98069" y="67304"/>
                  </a:moveTo>
                  <a:lnTo>
                    <a:pt x="98069" y="67304"/>
                  </a:lnTo>
                  <a:lnTo>
                    <a:pt x="98069" y="25608"/>
                  </a:lnTo>
                  <a:lnTo>
                    <a:pt x="98069" y="19669"/>
                  </a:lnTo>
                  <a:lnTo>
                    <a:pt x="95423" y="13721"/>
                  </a:lnTo>
                  <a:lnTo>
                    <a:pt x="84767" y="578"/>
                  </a:lnTo>
                  <a:lnTo>
                    <a:pt x="82256" y="0"/>
                  </a:lnTo>
                  <a:lnTo>
                    <a:pt x="79590" y="607"/>
                  </a:lnTo>
                  <a:lnTo>
                    <a:pt x="73981" y="2935"/>
                  </a:lnTo>
                  <a:lnTo>
                    <a:pt x="65245" y="5237"/>
                  </a:lnTo>
                  <a:lnTo>
                    <a:pt x="59337" y="9292"/>
                  </a:lnTo>
                  <a:lnTo>
                    <a:pt x="28492" y="49737"/>
                  </a:lnTo>
                  <a:lnTo>
                    <a:pt x="5905" y="91134"/>
                  </a:lnTo>
                  <a:lnTo>
                    <a:pt x="1639" y="104241"/>
                  </a:lnTo>
                  <a:lnTo>
                    <a:pt x="0" y="126653"/>
                  </a:lnTo>
                  <a:lnTo>
                    <a:pt x="2559" y="131054"/>
                  </a:lnTo>
                  <a:lnTo>
                    <a:pt x="4630" y="133617"/>
                  </a:lnTo>
                  <a:lnTo>
                    <a:pt x="9577" y="136464"/>
                  </a:lnTo>
                  <a:lnTo>
                    <a:pt x="23761" y="138442"/>
                  </a:lnTo>
                  <a:lnTo>
                    <a:pt x="29655" y="138608"/>
                  </a:lnTo>
                  <a:lnTo>
                    <a:pt x="43292" y="133962"/>
                  </a:lnTo>
                  <a:lnTo>
                    <a:pt x="51565" y="126365"/>
                  </a:lnTo>
                  <a:lnTo>
                    <a:pt x="87230" y="84522"/>
                  </a:lnTo>
                  <a:lnTo>
                    <a:pt x="95236" y="73964"/>
                  </a:lnTo>
                  <a:lnTo>
                    <a:pt x="113899" y="56457"/>
                  </a:lnTo>
                  <a:lnTo>
                    <a:pt x="130964" y="32201"/>
                  </a:lnTo>
                  <a:lnTo>
                    <a:pt x="133230" y="24541"/>
                  </a:lnTo>
                  <a:lnTo>
                    <a:pt x="134408" y="23913"/>
                  </a:lnTo>
                  <a:lnTo>
                    <a:pt x="142335" y="22705"/>
                  </a:lnTo>
                  <a:lnTo>
                    <a:pt x="137864" y="22671"/>
                  </a:lnTo>
                  <a:lnTo>
                    <a:pt x="136505" y="23657"/>
                  </a:lnTo>
                  <a:lnTo>
                    <a:pt x="134996" y="27401"/>
                  </a:lnTo>
                  <a:lnTo>
                    <a:pt x="133835" y="67606"/>
                  </a:lnTo>
                  <a:lnTo>
                    <a:pt x="133792" y="105695"/>
                  </a:lnTo>
                  <a:lnTo>
                    <a:pt x="134782" y="121078"/>
                  </a:lnTo>
                  <a:lnTo>
                    <a:pt x="142166" y="162723"/>
                  </a:lnTo>
                  <a:lnTo>
                    <a:pt x="142350" y="166635"/>
                  </a:lnTo>
                  <a:lnTo>
                    <a:pt x="145200" y="173628"/>
                  </a:lnTo>
                  <a:lnTo>
                    <a:pt x="156010" y="187559"/>
                  </a:lnTo>
                  <a:lnTo>
                    <a:pt x="157533" y="188154"/>
                  </a:lnTo>
                  <a:lnTo>
                    <a:pt x="158547" y="187558"/>
                  </a:lnTo>
                  <a:lnTo>
                    <a:pt x="160667" y="184250"/>
                  </a:lnTo>
                  <a:lnTo>
                    <a:pt x="169507" y="17446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3" name="SMARTInkShape-254"/>
            <p:cNvSpPr/>
            <p:nvPr>
              <p:custDataLst>
                <p:tags r:id="rId33"/>
              </p:custDataLst>
            </p:nvPr>
          </p:nvSpPr>
          <p:spPr>
            <a:xfrm>
              <a:off x="2903399" y="5875734"/>
              <a:ext cx="34469" cy="133378"/>
            </a:xfrm>
            <a:custGeom>
              <a:avLst/>
              <a:gdLst/>
              <a:ahLst/>
              <a:cxnLst/>
              <a:rect l="0" t="0" r="0" b="0"/>
              <a:pathLst>
                <a:path w="34469" h="133378">
                  <a:moveTo>
                    <a:pt x="16609" y="0"/>
                  </a:moveTo>
                  <a:lnTo>
                    <a:pt x="16609" y="0"/>
                  </a:lnTo>
                  <a:lnTo>
                    <a:pt x="16609" y="12429"/>
                  </a:lnTo>
                  <a:lnTo>
                    <a:pt x="13963" y="18092"/>
                  </a:lnTo>
                  <a:lnTo>
                    <a:pt x="11868" y="20991"/>
                  </a:lnTo>
                  <a:lnTo>
                    <a:pt x="8920" y="34553"/>
                  </a:lnTo>
                  <a:lnTo>
                    <a:pt x="6760" y="74520"/>
                  </a:lnTo>
                  <a:lnTo>
                    <a:pt x="0" y="104194"/>
                  </a:lnTo>
                  <a:lnTo>
                    <a:pt x="1951" y="113446"/>
                  </a:lnTo>
                  <a:lnTo>
                    <a:pt x="5982" y="124233"/>
                  </a:lnTo>
                  <a:lnTo>
                    <a:pt x="6547" y="127471"/>
                  </a:lnTo>
                  <a:lnTo>
                    <a:pt x="7917" y="129629"/>
                  </a:lnTo>
                  <a:lnTo>
                    <a:pt x="9822" y="131068"/>
                  </a:lnTo>
                  <a:lnTo>
                    <a:pt x="14585" y="132667"/>
                  </a:lnTo>
                  <a:lnTo>
                    <a:pt x="20009" y="133377"/>
                  </a:lnTo>
                  <a:lnTo>
                    <a:pt x="25727" y="131047"/>
                  </a:lnTo>
                  <a:lnTo>
                    <a:pt x="34468" y="1250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4" name="SMARTInkShape-255"/>
            <p:cNvSpPr/>
            <p:nvPr>
              <p:custDataLst>
                <p:tags r:id="rId34"/>
              </p:custDataLst>
            </p:nvPr>
          </p:nvSpPr>
          <p:spPr>
            <a:xfrm>
              <a:off x="2982516" y="5759648"/>
              <a:ext cx="8930" cy="8931"/>
            </a:xfrm>
            <a:custGeom>
              <a:avLst/>
              <a:gdLst/>
              <a:ahLst/>
              <a:cxnLst/>
              <a:rect l="0" t="0" r="0" b="0"/>
              <a:pathLst>
                <a:path w="8930" h="8931">
                  <a:moveTo>
                    <a:pt x="8929" y="8930"/>
                  </a:moveTo>
                  <a:lnTo>
                    <a:pt x="8929" y="8930"/>
                  </a:lnTo>
                  <a:lnTo>
                    <a:pt x="8929" y="4190"/>
                  </a:lnTo>
                  <a:lnTo>
                    <a:pt x="7937" y="2793"/>
                  </a:lnTo>
                  <a:lnTo>
                    <a:pt x="6284" y="1862"/>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5" name="SMARTInkShape-256"/>
            <p:cNvSpPr/>
            <p:nvPr>
              <p:custDataLst>
                <p:tags r:id="rId35"/>
              </p:custDataLst>
            </p:nvPr>
          </p:nvSpPr>
          <p:spPr>
            <a:xfrm>
              <a:off x="3001661" y="5759648"/>
              <a:ext cx="150520" cy="303442"/>
            </a:xfrm>
            <a:custGeom>
              <a:avLst/>
              <a:gdLst/>
              <a:ahLst/>
              <a:cxnLst/>
              <a:rect l="0" t="0" r="0" b="0"/>
              <a:pathLst>
                <a:path w="150520" h="303442">
                  <a:moveTo>
                    <a:pt x="61222" y="0"/>
                  </a:moveTo>
                  <a:lnTo>
                    <a:pt x="61222" y="0"/>
                  </a:lnTo>
                  <a:lnTo>
                    <a:pt x="53533" y="7689"/>
                  </a:lnTo>
                  <a:lnTo>
                    <a:pt x="47584" y="43191"/>
                  </a:lnTo>
                  <a:lnTo>
                    <a:pt x="38060" y="59648"/>
                  </a:lnTo>
                  <a:lnTo>
                    <a:pt x="27622" y="98682"/>
                  </a:lnTo>
                  <a:lnTo>
                    <a:pt x="11537" y="142837"/>
                  </a:lnTo>
                  <a:lnTo>
                    <a:pt x="6993" y="187442"/>
                  </a:lnTo>
                  <a:lnTo>
                    <a:pt x="0" y="219863"/>
                  </a:lnTo>
                  <a:lnTo>
                    <a:pt x="7884" y="261914"/>
                  </a:lnTo>
                  <a:lnTo>
                    <a:pt x="14550" y="278798"/>
                  </a:lnTo>
                  <a:lnTo>
                    <a:pt x="28605" y="297133"/>
                  </a:lnTo>
                  <a:lnTo>
                    <a:pt x="34489" y="300731"/>
                  </a:lnTo>
                  <a:lnTo>
                    <a:pt x="46025" y="302756"/>
                  </a:lnTo>
                  <a:lnTo>
                    <a:pt x="62960" y="303441"/>
                  </a:lnTo>
                  <a:lnTo>
                    <a:pt x="94378" y="295906"/>
                  </a:lnTo>
                  <a:lnTo>
                    <a:pt x="99201" y="293514"/>
                  </a:lnTo>
                  <a:lnTo>
                    <a:pt x="140973" y="259070"/>
                  </a:lnTo>
                  <a:lnTo>
                    <a:pt x="150519" y="2500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6" name="SMARTInkShape-257"/>
            <p:cNvSpPr/>
            <p:nvPr>
              <p:custDataLst>
                <p:tags r:id="rId36"/>
              </p:custDataLst>
            </p:nvPr>
          </p:nvSpPr>
          <p:spPr>
            <a:xfrm>
              <a:off x="3027164" y="5857875"/>
              <a:ext cx="89298" cy="17860"/>
            </a:xfrm>
            <a:custGeom>
              <a:avLst/>
              <a:gdLst/>
              <a:ahLst/>
              <a:cxnLst/>
              <a:rect l="0" t="0" r="0" b="0"/>
              <a:pathLst>
                <a:path w="89298" h="17860">
                  <a:moveTo>
                    <a:pt x="0" y="0"/>
                  </a:moveTo>
                  <a:lnTo>
                    <a:pt x="0" y="0"/>
                  </a:lnTo>
                  <a:lnTo>
                    <a:pt x="0" y="4740"/>
                  </a:lnTo>
                  <a:lnTo>
                    <a:pt x="992" y="6137"/>
                  </a:lnTo>
                  <a:lnTo>
                    <a:pt x="2646" y="7068"/>
                  </a:lnTo>
                  <a:lnTo>
                    <a:pt x="12429" y="8561"/>
                  </a:lnTo>
                  <a:lnTo>
                    <a:pt x="52521" y="8915"/>
                  </a:lnTo>
                  <a:lnTo>
                    <a:pt x="64022" y="9915"/>
                  </a:lnTo>
                  <a:lnTo>
                    <a:pt x="89297" y="178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7" name="SMARTInkShape-258"/>
            <p:cNvSpPr/>
            <p:nvPr>
              <p:custDataLst>
                <p:tags r:id="rId37"/>
              </p:custDataLst>
            </p:nvPr>
          </p:nvSpPr>
          <p:spPr>
            <a:xfrm>
              <a:off x="3161109" y="5857875"/>
              <a:ext cx="89298" cy="151806"/>
            </a:xfrm>
            <a:custGeom>
              <a:avLst/>
              <a:gdLst/>
              <a:ahLst/>
              <a:cxnLst/>
              <a:rect l="0" t="0" r="0" b="0"/>
              <a:pathLst>
                <a:path w="89298" h="151806">
                  <a:moveTo>
                    <a:pt x="0" y="151805"/>
                  </a:moveTo>
                  <a:lnTo>
                    <a:pt x="0" y="151805"/>
                  </a:lnTo>
                  <a:lnTo>
                    <a:pt x="0" y="147064"/>
                  </a:lnTo>
                  <a:lnTo>
                    <a:pt x="2646" y="142091"/>
                  </a:lnTo>
                  <a:lnTo>
                    <a:pt x="4741" y="139376"/>
                  </a:lnTo>
                  <a:lnTo>
                    <a:pt x="7068" y="131067"/>
                  </a:lnTo>
                  <a:lnTo>
                    <a:pt x="9095" y="121752"/>
                  </a:lnTo>
                  <a:lnTo>
                    <a:pt x="32824" y="77112"/>
                  </a:lnTo>
                  <a:lnTo>
                    <a:pt x="42689" y="60441"/>
                  </a:lnTo>
                  <a:lnTo>
                    <a:pt x="60651" y="42770"/>
                  </a:lnTo>
                  <a:lnTo>
                    <a:pt x="77559" y="18479"/>
                  </a:lnTo>
                  <a:lnTo>
                    <a:pt x="78495" y="15296"/>
                  </a:lnTo>
                  <a:lnTo>
                    <a:pt x="80111" y="13174"/>
                  </a:lnTo>
                  <a:lnTo>
                    <a:pt x="86135" y="9196"/>
                  </a:lnTo>
                  <a:lnTo>
                    <a:pt x="89297"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8" name="SMARTInkShape-259"/>
            <p:cNvSpPr/>
            <p:nvPr>
              <p:custDataLst>
                <p:tags r:id="rId38"/>
              </p:custDataLst>
            </p:nvPr>
          </p:nvSpPr>
          <p:spPr>
            <a:xfrm>
              <a:off x="3277361" y="5884773"/>
              <a:ext cx="115921" cy="133682"/>
            </a:xfrm>
            <a:custGeom>
              <a:avLst/>
              <a:gdLst/>
              <a:ahLst/>
              <a:cxnLst/>
              <a:rect l="0" t="0" r="0" b="0"/>
              <a:pathLst>
                <a:path w="115921" h="133682">
                  <a:moveTo>
                    <a:pt x="115920" y="8822"/>
                  </a:moveTo>
                  <a:lnTo>
                    <a:pt x="115920" y="8822"/>
                  </a:lnTo>
                  <a:lnTo>
                    <a:pt x="108232" y="1132"/>
                  </a:lnTo>
                  <a:lnTo>
                    <a:pt x="102618" y="258"/>
                  </a:lnTo>
                  <a:lnTo>
                    <a:pt x="94671" y="0"/>
                  </a:lnTo>
                  <a:lnTo>
                    <a:pt x="88947" y="2585"/>
                  </a:lnTo>
                  <a:lnTo>
                    <a:pt x="46892" y="26751"/>
                  </a:lnTo>
                  <a:lnTo>
                    <a:pt x="23780" y="48701"/>
                  </a:lnTo>
                  <a:lnTo>
                    <a:pt x="4076" y="77202"/>
                  </a:lnTo>
                  <a:lnTo>
                    <a:pt x="207" y="103149"/>
                  </a:lnTo>
                  <a:lnTo>
                    <a:pt x="0" y="109614"/>
                  </a:lnTo>
                  <a:lnTo>
                    <a:pt x="2554" y="115794"/>
                  </a:lnTo>
                  <a:lnTo>
                    <a:pt x="12278" y="127847"/>
                  </a:lnTo>
                  <a:lnTo>
                    <a:pt x="17932" y="131175"/>
                  </a:lnTo>
                  <a:lnTo>
                    <a:pt x="29340" y="133047"/>
                  </a:lnTo>
                  <a:lnTo>
                    <a:pt x="46232" y="133681"/>
                  </a:lnTo>
                  <a:lnTo>
                    <a:pt x="60766" y="129049"/>
                  </a:lnTo>
                  <a:lnTo>
                    <a:pt x="72900" y="121394"/>
                  </a:lnTo>
                  <a:lnTo>
                    <a:pt x="85888" y="102789"/>
                  </a:lnTo>
                  <a:lnTo>
                    <a:pt x="102999" y="74376"/>
                  </a:lnTo>
                  <a:lnTo>
                    <a:pt x="106465" y="51874"/>
                  </a:lnTo>
                  <a:lnTo>
                    <a:pt x="104111" y="45153"/>
                  </a:lnTo>
                  <a:lnTo>
                    <a:pt x="100750" y="38859"/>
                  </a:lnTo>
                  <a:lnTo>
                    <a:pt x="98592" y="26734"/>
                  </a:lnTo>
                  <a:lnTo>
                    <a:pt x="98415" y="23739"/>
                  </a:lnTo>
                  <a:lnTo>
                    <a:pt x="95572" y="17766"/>
                  </a:lnTo>
                  <a:lnTo>
                    <a:pt x="89131" y="88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9" name="SMARTInkShape-260"/>
            <p:cNvSpPr/>
            <p:nvPr>
              <p:custDataLst>
                <p:tags r:id="rId39"/>
              </p:custDataLst>
            </p:nvPr>
          </p:nvSpPr>
          <p:spPr>
            <a:xfrm>
              <a:off x="3402211" y="5841257"/>
              <a:ext cx="107157" cy="212913"/>
            </a:xfrm>
            <a:custGeom>
              <a:avLst/>
              <a:gdLst/>
              <a:ahLst/>
              <a:cxnLst/>
              <a:rect l="0" t="0" r="0" b="0"/>
              <a:pathLst>
                <a:path w="107157" h="212913">
                  <a:moveTo>
                    <a:pt x="107156" y="7688"/>
                  </a:moveTo>
                  <a:lnTo>
                    <a:pt x="107156" y="7688"/>
                  </a:lnTo>
                  <a:lnTo>
                    <a:pt x="93595" y="7688"/>
                  </a:lnTo>
                  <a:lnTo>
                    <a:pt x="88561" y="5043"/>
                  </a:lnTo>
                  <a:lnTo>
                    <a:pt x="81986" y="0"/>
                  </a:lnTo>
                  <a:lnTo>
                    <a:pt x="80454" y="578"/>
                  </a:lnTo>
                  <a:lnTo>
                    <a:pt x="67107" y="12093"/>
                  </a:lnTo>
                  <a:lnTo>
                    <a:pt x="64552" y="17253"/>
                  </a:lnTo>
                  <a:lnTo>
                    <a:pt x="63870" y="20019"/>
                  </a:lnTo>
                  <a:lnTo>
                    <a:pt x="56640" y="32576"/>
                  </a:lnTo>
                  <a:lnTo>
                    <a:pt x="53697" y="76307"/>
                  </a:lnTo>
                  <a:lnTo>
                    <a:pt x="63307" y="113004"/>
                  </a:lnTo>
                  <a:lnTo>
                    <a:pt x="77791" y="150401"/>
                  </a:lnTo>
                  <a:lnTo>
                    <a:pt x="82250" y="168375"/>
                  </a:lnTo>
                  <a:lnTo>
                    <a:pt x="87905" y="187485"/>
                  </a:lnTo>
                  <a:lnTo>
                    <a:pt x="89175" y="206961"/>
                  </a:lnTo>
                  <a:lnTo>
                    <a:pt x="88223" y="208999"/>
                  </a:lnTo>
                  <a:lnTo>
                    <a:pt x="86597" y="210356"/>
                  </a:lnTo>
                  <a:lnTo>
                    <a:pt x="82144" y="211863"/>
                  </a:lnTo>
                  <a:lnTo>
                    <a:pt x="68303" y="212912"/>
                  </a:lnTo>
                  <a:lnTo>
                    <a:pt x="62437" y="210354"/>
                  </a:lnTo>
                  <a:lnTo>
                    <a:pt x="24179" y="183258"/>
                  </a:lnTo>
                  <a:lnTo>
                    <a:pt x="5985" y="157753"/>
                  </a:lnTo>
                  <a:lnTo>
                    <a:pt x="2660" y="148467"/>
                  </a:lnTo>
                  <a:lnTo>
                    <a:pt x="0" y="13270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0" name="SMARTInkShape-261"/>
            <p:cNvSpPr/>
            <p:nvPr>
              <p:custDataLst>
                <p:tags r:id="rId40"/>
              </p:custDataLst>
            </p:nvPr>
          </p:nvSpPr>
          <p:spPr>
            <a:xfrm>
              <a:off x="3509367" y="5866841"/>
              <a:ext cx="115564" cy="160699"/>
            </a:xfrm>
            <a:custGeom>
              <a:avLst/>
              <a:gdLst/>
              <a:ahLst/>
              <a:cxnLst/>
              <a:rect l="0" t="0" r="0" b="0"/>
              <a:pathLst>
                <a:path w="115564" h="160699">
                  <a:moveTo>
                    <a:pt x="0" y="89261"/>
                  </a:moveTo>
                  <a:lnTo>
                    <a:pt x="0" y="89261"/>
                  </a:lnTo>
                  <a:lnTo>
                    <a:pt x="21250" y="89261"/>
                  </a:lnTo>
                  <a:lnTo>
                    <a:pt x="26973" y="86615"/>
                  </a:lnTo>
                  <a:lnTo>
                    <a:pt x="32824" y="83125"/>
                  </a:lnTo>
                  <a:lnTo>
                    <a:pt x="44665" y="80883"/>
                  </a:lnTo>
                  <a:lnTo>
                    <a:pt x="51601" y="79584"/>
                  </a:lnTo>
                  <a:lnTo>
                    <a:pt x="65671" y="73274"/>
                  </a:lnTo>
                  <a:lnTo>
                    <a:pt x="110123" y="32702"/>
                  </a:lnTo>
                  <a:lnTo>
                    <a:pt x="113436" y="26750"/>
                  </a:lnTo>
                  <a:lnTo>
                    <a:pt x="115563" y="14846"/>
                  </a:lnTo>
                  <a:lnTo>
                    <a:pt x="114745" y="12862"/>
                  </a:lnTo>
                  <a:lnTo>
                    <a:pt x="113208" y="11539"/>
                  </a:lnTo>
                  <a:lnTo>
                    <a:pt x="111190" y="10657"/>
                  </a:lnTo>
                  <a:lnTo>
                    <a:pt x="109846" y="9077"/>
                  </a:lnTo>
                  <a:lnTo>
                    <a:pt x="108352" y="4676"/>
                  </a:lnTo>
                  <a:lnTo>
                    <a:pt x="106961" y="3105"/>
                  </a:lnTo>
                  <a:lnTo>
                    <a:pt x="102770" y="1360"/>
                  </a:lnTo>
                  <a:lnTo>
                    <a:pt x="68792" y="0"/>
                  </a:lnTo>
                  <a:lnTo>
                    <a:pt x="62655" y="2626"/>
                  </a:lnTo>
                  <a:lnTo>
                    <a:pt x="33992" y="20955"/>
                  </a:lnTo>
                  <a:lnTo>
                    <a:pt x="14993" y="51101"/>
                  </a:lnTo>
                  <a:lnTo>
                    <a:pt x="10726" y="68584"/>
                  </a:lnTo>
                  <a:lnTo>
                    <a:pt x="9462" y="86331"/>
                  </a:lnTo>
                  <a:lnTo>
                    <a:pt x="13828" y="104157"/>
                  </a:lnTo>
                  <a:lnTo>
                    <a:pt x="29935" y="132175"/>
                  </a:lnTo>
                  <a:lnTo>
                    <a:pt x="38440" y="140745"/>
                  </a:lnTo>
                  <a:lnTo>
                    <a:pt x="46850" y="147861"/>
                  </a:lnTo>
                  <a:lnTo>
                    <a:pt x="53578" y="1606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1" name="SMARTInkShape-262"/>
            <p:cNvSpPr/>
            <p:nvPr>
              <p:custDataLst>
                <p:tags r:id="rId41"/>
              </p:custDataLst>
            </p:nvPr>
          </p:nvSpPr>
          <p:spPr>
            <a:xfrm>
              <a:off x="3679031" y="6009680"/>
              <a:ext cx="26790" cy="107157"/>
            </a:xfrm>
            <a:custGeom>
              <a:avLst/>
              <a:gdLst/>
              <a:ahLst/>
              <a:cxnLst/>
              <a:rect l="0" t="0" r="0" b="0"/>
              <a:pathLst>
                <a:path w="26790" h="107157">
                  <a:moveTo>
                    <a:pt x="26789" y="0"/>
                  </a:moveTo>
                  <a:lnTo>
                    <a:pt x="26789" y="0"/>
                  </a:lnTo>
                  <a:lnTo>
                    <a:pt x="26789" y="7688"/>
                  </a:lnTo>
                  <a:lnTo>
                    <a:pt x="20652" y="15813"/>
                  </a:lnTo>
                  <a:lnTo>
                    <a:pt x="6884" y="55688"/>
                  </a:lnTo>
                  <a:lnTo>
                    <a:pt x="2040" y="69416"/>
                  </a:lnTo>
                  <a:lnTo>
                    <a:pt x="0" y="1071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2" name="SMARTInkShape-263"/>
            <p:cNvSpPr/>
            <p:nvPr>
              <p:custDataLst>
                <p:tags r:id="rId42"/>
              </p:custDataLst>
            </p:nvPr>
          </p:nvSpPr>
          <p:spPr>
            <a:xfrm>
              <a:off x="3795120" y="5716410"/>
              <a:ext cx="330383" cy="398627"/>
            </a:xfrm>
            <a:custGeom>
              <a:avLst/>
              <a:gdLst/>
              <a:ahLst/>
              <a:cxnLst/>
              <a:rect l="0" t="0" r="0" b="0"/>
              <a:pathLst>
                <a:path w="330383" h="398627">
                  <a:moveTo>
                    <a:pt x="17857" y="284340"/>
                  </a:moveTo>
                  <a:lnTo>
                    <a:pt x="17857" y="284340"/>
                  </a:lnTo>
                  <a:lnTo>
                    <a:pt x="16864" y="324241"/>
                  </a:lnTo>
                  <a:lnTo>
                    <a:pt x="9754" y="352723"/>
                  </a:lnTo>
                  <a:lnTo>
                    <a:pt x="9036" y="375231"/>
                  </a:lnTo>
                  <a:lnTo>
                    <a:pt x="6329" y="381952"/>
                  </a:lnTo>
                  <a:lnTo>
                    <a:pt x="2812" y="388246"/>
                  </a:lnTo>
                  <a:lnTo>
                    <a:pt x="368" y="398626"/>
                  </a:lnTo>
                  <a:lnTo>
                    <a:pt x="244" y="398234"/>
                  </a:lnTo>
                  <a:lnTo>
                    <a:pt x="0" y="371473"/>
                  </a:lnTo>
                  <a:lnTo>
                    <a:pt x="7686" y="332755"/>
                  </a:lnTo>
                  <a:lnTo>
                    <a:pt x="18477" y="292589"/>
                  </a:lnTo>
                  <a:lnTo>
                    <a:pt x="32821" y="248532"/>
                  </a:lnTo>
                  <a:lnTo>
                    <a:pt x="47307" y="210239"/>
                  </a:lnTo>
                  <a:lnTo>
                    <a:pt x="64244" y="169492"/>
                  </a:lnTo>
                  <a:lnTo>
                    <a:pt x="78135" y="132779"/>
                  </a:lnTo>
                  <a:lnTo>
                    <a:pt x="99927" y="92659"/>
                  </a:lnTo>
                  <a:lnTo>
                    <a:pt x="120970" y="50288"/>
                  </a:lnTo>
                  <a:lnTo>
                    <a:pt x="125650" y="29706"/>
                  </a:lnTo>
                  <a:lnTo>
                    <a:pt x="127422" y="28263"/>
                  </a:lnTo>
                  <a:lnTo>
                    <a:pt x="132655" y="25950"/>
                  </a:lnTo>
                  <a:lnTo>
                    <a:pt x="133084" y="26751"/>
                  </a:lnTo>
                  <a:lnTo>
                    <a:pt x="133829" y="37858"/>
                  </a:lnTo>
                  <a:lnTo>
                    <a:pt x="131247" y="43493"/>
                  </a:lnTo>
                  <a:lnTo>
                    <a:pt x="129169" y="46384"/>
                  </a:lnTo>
                  <a:lnTo>
                    <a:pt x="126244" y="59935"/>
                  </a:lnTo>
                  <a:lnTo>
                    <a:pt x="125121" y="101688"/>
                  </a:lnTo>
                  <a:lnTo>
                    <a:pt x="125023" y="143134"/>
                  </a:lnTo>
                  <a:lnTo>
                    <a:pt x="134108" y="182702"/>
                  </a:lnTo>
                  <a:lnTo>
                    <a:pt x="138315" y="193196"/>
                  </a:lnTo>
                  <a:lnTo>
                    <a:pt x="140827" y="196788"/>
                  </a:lnTo>
                  <a:lnTo>
                    <a:pt x="157837" y="209479"/>
                  </a:lnTo>
                  <a:lnTo>
                    <a:pt x="163745" y="211380"/>
                  </a:lnTo>
                  <a:lnTo>
                    <a:pt x="165717" y="210896"/>
                  </a:lnTo>
                  <a:lnTo>
                    <a:pt x="167032" y="209581"/>
                  </a:lnTo>
                  <a:lnTo>
                    <a:pt x="167908" y="207711"/>
                  </a:lnTo>
                  <a:lnTo>
                    <a:pt x="169485" y="206465"/>
                  </a:lnTo>
                  <a:lnTo>
                    <a:pt x="173882" y="205080"/>
                  </a:lnTo>
                  <a:lnTo>
                    <a:pt x="179144" y="199174"/>
                  </a:lnTo>
                  <a:lnTo>
                    <a:pt x="185782" y="190926"/>
                  </a:lnTo>
                  <a:lnTo>
                    <a:pt x="203567" y="174900"/>
                  </a:lnTo>
                  <a:lnTo>
                    <a:pt x="238539" y="130639"/>
                  </a:lnTo>
                  <a:lnTo>
                    <a:pt x="266189" y="91218"/>
                  </a:lnTo>
                  <a:lnTo>
                    <a:pt x="297564" y="49212"/>
                  </a:lnTo>
                  <a:lnTo>
                    <a:pt x="328597" y="9439"/>
                  </a:lnTo>
                  <a:lnTo>
                    <a:pt x="329596" y="5728"/>
                  </a:lnTo>
                  <a:lnTo>
                    <a:pt x="330238" y="0"/>
                  </a:lnTo>
                  <a:lnTo>
                    <a:pt x="330382" y="11142"/>
                  </a:lnTo>
                  <a:lnTo>
                    <a:pt x="327744" y="16737"/>
                  </a:lnTo>
                  <a:lnTo>
                    <a:pt x="325651" y="19617"/>
                  </a:lnTo>
                  <a:lnTo>
                    <a:pt x="320308" y="38498"/>
                  </a:lnTo>
                  <a:lnTo>
                    <a:pt x="301457" y="71951"/>
                  </a:lnTo>
                  <a:lnTo>
                    <a:pt x="289879" y="112263"/>
                  </a:lnTo>
                  <a:lnTo>
                    <a:pt x="283917" y="149918"/>
                  </a:lnTo>
                  <a:lnTo>
                    <a:pt x="273480" y="186019"/>
                  </a:lnTo>
                  <a:lnTo>
                    <a:pt x="262856" y="221813"/>
                  </a:lnTo>
                  <a:lnTo>
                    <a:pt x="257082" y="257547"/>
                  </a:lnTo>
                  <a:lnTo>
                    <a:pt x="250028" y="2932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3" name="SMARTInkShape-264"/>
            <p:cNvSpPr/>
            <p:nvPr>
              <p:custDataLst>
                <p:tags r:id="rId43"/>
              </p:custDataLst>
            </p:nvPr>
          </p:nvSpPr>
          <p:spPr>
            <a:xfrm>
              <a:off x="4027289" y="5902569"/>
              <a:ext cx="187398" cy="187479"/>
            </a:xfrm>
            <a:custGeom>
              <a:avLst/>
              <a:gdLst/>
              <a:ahLst/>
              <a:cxnLst/>
              <a:rect l="0" t="0" r="0" b="0"/>
              <a:pathLst>
                <a:path w="187398" h="187479">
                  <a:moveTo>
                    <a:pt x="0" y="178548"/>
                  </a:moveTo>
                  <a:lnTo>
                    <a:pt x="0" y="178548"/>
                  </a:lnTo>
                  <a:lnTo>
                    <a:pt x="7689" y="170860"/>
                  </a:lnTo>
                  <a:lnTo>
                    <a:pt x="33183" y="153468"/>
                  </a:lnTo>
                  <a:lnTo>
                    <a:pt x="49630" y="139587"/>
                  </a:lnTo>
                  <a:lnTo>
                    <a:pt x="85213" y="117610"/>
                  </a:lnTo>
                  <a:lnTo>
                    <a:pt x="127928" y="78255"/>
                  </a:lnTo>
                  <a:lnTo>
                    <a:pt x="170874" y="50708"/>
                  </a:lnTo>
                  <a:lnTo>
                    <a:pt x="175163" y="44670"/>
                  </a:lnTo>
                  <a:lnTo>
                    <a:pt x="178061" y="38679"/>
                  </a:lnTo>
                  <a:lnTo>
                    <a:pt x="184279" y="29729"/>
                  </a:lnTo>
                  <a:lnTo>
                    <a:pt x="186562" y="20793"/>
                  </a:lnTo>
                  <a:lnTo>
                    <a:pt x="187397" y="5908"/>
                  </a:lnTo>
                  <a:lnTo>
                    <a:pt x="186447" y="3923"/>
                  </a:lnTo>
                  <a:lnTo>
                    <a:pt x="184822" y="2600"/>
                  </a:lnTo>
                  <a:lnTo>
                    <a:pt x="179824" y="477"/>
                  </a:lnTo>
                  <a:lnTo>
                    <a:pt x="166273" y="0"/>
                  </a:lnTo>
                  <a:lnTo>
                    <a:pt x="160550" y="2621"/>
                  </a:lnTo>
                  <a:lnTo>
                    <a:pt x="139888" y="20946"/>
                  </a:lnTo>
                  <a:lnTo>
                    <a:pt x="113109" y="63833"/>
                  </a:lnTo>
                  <a:lnTo>
                    <a:pt x="109802" y="73324"/>
                  </a:lnTo>
                  <a:lnTo>
                    <a:pt x="107311" y="113177"/>
                  </a:lnTo>
                  <a:lnTo>
                    <a:pt x="108179" y="135907"/>
                  </a:lnTo>
                  <a:lnTo>
                    <a:pt x="111910" y="144051"/>
                  </a:lnTo>
                  <a:lnTo>
                    <a:pt x="128148" y="163511"/>
                  </a:lnTo>
                  <a:lnTo>
                    <a:pt x="156939" y="183500"/>
                  </a:lnTo>
                  <a:lnTo>
                    <a:pt x="169664" y="18747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4" name="SMARTInkShape-265"/>
            <p:cNvSpPr/>
            <p:nvPr>
              <p:custDataLst>
                <p:tags r:id="rId44"/>
              </p:custDataLst>
            </p:nvPr>
          </p:nvSpPr>
          <p:spPr>
            <a:xfrm>
              <a:off x="4250531" y="5876256"/>
              <a:ext cx="196454" cy="285060"/>
            </a:xfrm>
            <a:custGeom>
              <a:avLst/>
              <a:gdLst/>
              <a:ahLst/>
              <a:cxnLst/>
              <a:rect l="0" t="0" r="0" b="0"/>
              <a:pathLst>
                <a:path w="196454" h="285060">
                  <a:moveTo>
                    <a:pt x="196453" y="44127"/>
                  </a:moveTo>
                  <a:lnTo>
                    <a:pt x="196453" y="44127"/>
                  </a:lnTo>
                  <a:lnTo>
                    <a:pt x="196453" y="39386"/>
                  </a:lnTo>
                  <a:lnTo>
                    <a:pt x="193808" y="34413"/>
                  </a:lnTo>
                  <a:lnTo>
                    <a:pt x="182214" y="20211"/>
                  </a:lnTo>
                  <a:lnTo>
                    <a:pt x="176663" y="8388"/>
                  </a:lnTo>
                  <a:lnTo>
                    <a:pt x="174330" y="5418"/>
                  </a:lnTo>
                  <a:lnTo>
                    <a:pt x="169092" y="2119"/>
                  </a:lnTo>
                  <a:lnTo>
                    <a:pt x="157645" y="0"/>
                  </a:lnTo>
                  <a:lnTo>
                    <a:pt x="151755" y="2356"/>
                  </a:lnTo>
                  <a:lnTo>
                    <a:pt x="139889" y="11953"/>
                  </a:lnTo>
                  <a:lnTo>
                    <a:pt x="130966" y="25223"/>
                  </a:lnTo>
                  <a:lnTo>
                    <a:pt x="126779" y="41723"/>
                  </a:lnTo>
                  <a:lnTo>
                    <a:pt x="125171" y="81659"/>
                  </a:lnTo>
                  <a:lnTo>
                    <a:pt x="127682" y="124733"/>
                  </a:lnTo>
                  <a:lnTo>
                    <a:pt x="134113" y="169174"/>
                  </a:lnTo>
                  <a:lnTo>
                    <a:pt x="141525" y="213795"/>
                  </a:lnTo>
                  <a:lnTo>
                    <a:pt x="141616" y="242381"/>
                  </a:lnTo>
                  <a:lnTo>
                    <a:pt x="133758" y="272043"/>
                  </a:lnTo>
                  <a:lnTo>
                    <a:pt x="129562" y="278707"/>
                  </a:lnTo>
                  <a:lnTo>
                    <a:pt x="124391" y="282330"/>
                  </a:lnTo>
                  <a:lnTo>
                    <a:pt x="115901" y="284369"/>
                  </a:lnTo>
                  <a:lnTo>
                    <a:pt x="99403" y="285059"/>
                  </a:lnTo>
                  <a:lnTo>
                    <a:pt x="91142" y="282507"/>
                  </a:lnTo>
                  <a:lnTo>
                    <a:pt x="51532" y="258368"/>
                  </a:lnTo>
                  <a:lnTo>
                    <a:pt x="29362" y="241778"/>
                  </a:lnTo>
                  <a:lnTo>
                    <a:pt x="13003" y="225530"/>
                  </a:lnTo>
                  <a:lnTo>
                    <a:pt x="0" y="20486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51" name="SMARTInkShape-Group34"/>
          <p:cNvGrpSpPr/>
          <p:nvPr/>
        </p:nvGrpSpPr>
        <p:grpSpPr>
          <a:xfrm>
            <a:off x="2553891" y="3733026"/>
            <a:ext cx="875110" cy="285334"/>
            <a:chOff x="2553891" y="3733026"/>
            <a:chExt cx="875110" cy="285334"/>
          </a:xfrm>
        </p:grpSpPr>
        <p:sp>
          <p:nvSpPr>
            <p:cNvPr id="146" name="SMARTInkShape-266"/>
            <p:cNvSpPr/>
            <p:nvPr>
              <p:custDataLst>
                <p:tags r:id="rId26"/>
              </p:custDataLst>
            </p:nvPr>
          </p:nvSpPr>
          <p:spPr>
            <a:xfrm>
              <a:off x="3402211" y="3777258"/>
              <a:ext cx="8931" cy="1"/>
            </a:xfrm>
            <a:custGeom>
              <a:avLst/>
              <a:gdLst/>
              <a:ahLst/>
              <a:cxnLst/>
              <a:rect l="0" t="0" r="0" b="0"/>
              <a:pathLst>
                <a:path w="8931" h="1">
                  <a:moveTo>
                    <a:pt x="0" y="0"/>
                  </a:moveTo>
                  <a:lnTo>
                    <a:pt x="0" y="0"/>
                  </a:lnTo>
                  <a:lnTo>
                    <a:pt x="893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7" name="SMARTInkShape-267"/>
            <p:cNvSpPr/>
            <p:nvPr>
              <p:custDataLst>
                <p:tags r:id="rId27"/>
              </p:custDataLst>
            </p:nvPr>
          </p:nvSpPr>
          <p:spPr>
            <a:xfrm>
              <a:off x="3053999" y="3777261"/>
              <a:ext cx="375002" cy="214297"/>
            </a:xfrm>
            <a:custGeom>
              <a:avLst/>
              <a:gdLst/>
              <a:ahLst/>
              <a:cxnLst/>
              <a:rect l="0" t="0" r="0" b="0"/>
              <a:pathLst>
                <a:path w="375002" h="214297">
                  <a:moveTo>
                    <a:pt x="80321" y="160731"/>
                  </a:moveTo>
                  <a:lnTo>
                    <a:pt x="80321" y="160731"/>
                  </a:lnTo>
                  <a:lnTo>
                    <a:pt x="85062" y="160731"/>
                  </a:lnTo>
                  <a:lnTo>
                    <a:pt x="86458" y="159739"/>
                  </a:lnTo>
                  <a:lnTo>
                    <a:pt x="87389" y="158085"/>
                  </a:lnTo>
                  <a:lnTo>
                    <a:pt x="89006" y="151637"/>
                  </a:lnTo>
                  <a:lnTo>
                    <a:pt x="89251" y="108914"/>
                  </a:lnTo>
                  <a:lnTo>
                    <a:pt x="81563" y="99619"/>
                  </a:lnTo>
                  <a:lnTo>
                    <a:pt x="78227" y="98843"/>
                  </a:lnTo>
                  <a:lnTo>
                    <a:pt x="50519" y="98234"/>
                  </a:lnTo>
                  <a:lnTo>
                    <a:pt x="44586" y="100874"/>
                  </a:lnTo>
                  <a:lnTo>
                    <a:pt x="5907" y="136932"/>
                  </a:lnTo>
                  <a:lnTo>
                    <a:pt x="2600" y="142878"/>
                  </a:lnTo>
                  <a:lnTo>
                    <a:pt x="738" y="154449"/>
                  </a:lnTo>
                  <a:lnTo>
                    <a:pt x="0" y="181199"/>
                  </a:lnTo>
                  <a:lnTo>
                    <a:pt x="2621" y="187357"/>
                  </a:lnTo>
                  <a:lnTo>
                    <a:pt x="6100" y="193401"/>
                  </a:lnTo>
                  <a:lnTo>
                    <a:pt x="9051" y="202381"/>
                  </a:lnTo>
                  <a:lnTo>
                    <a:pt x="13258" y="208346"/>
                  </a:lnTo>
                  <a:lnTo>
                    <a:pt x="18435" y="211659"/>
                  </a:lnTo>
                  <a:lnTo>
                    <a:pt x="29573" y="213524"/>
                  </a:lnTo>
                  <a:lnTo>
                    <a:pt x="65333" y="214296"/>
                  </a:lnTo>
                  <a:lnTo>
                    <a:pt x="71345" y="211657"/>
                  </a:lnTo>
                  <a:lnTo>
                    <a:pt x="74337" y="209565"/>
                  </a:lnTo>
                  <a:lnTo>
                    <a:pt x="77662" y="204594"/>
                  </a:lnTo>
                  <a:lnTo>
                    <a:pt x="78548" y="201879"/>
                  </a:lnTo>
                  <a:lnTo>
                    <a:pt x="84825" y="196217"/>
                  </a:lnTo>
                  <a:lnTo>
                    <a:pt x="92245" y="190393"/>
                  </a:lnTo>
                  <a:lnTo>
                    <a:pt x="112265" y="149466"/>
                  </a:lnTo>
                  <a:lnTo>
                    <a:pt x="128321" y="109748"/>
                  </a:lnTo>
                  <a:lnTo>
                    <a:pt x="140750" y="65135"/>
                  </a:lnTo>
                  <a:lnTo>
                    <a:pt x="144859" y="51708"/>
                  </a:lnTo>
                  <a:lnTo>
                    <a:pt x="160285" y="10727"/>
                  </a:lnTo>
                  <a:lnTo>
                    <a:pt x="160653" y="1396"/>
                  </a:lnTo>
                  <a:lnTo>
                    <a:pt x="161657" y="930"/>
                  </a:lnTo>
                  <a:lnTo>
                    <a:pt x="169586" y="0"/>
                  </a:lnTo>
                  <a:lnTo>
                    <a:pt x="169608" y="4738"/>
                  </a:lnTo>
                  <a:lnTo>
                    <a:pt x="166968" y="9711"/>
                  </a:lnTo>
                  <a:lnTo>
                    <a:pt x="163480" y="15228"/>
                  </a:lnTo>
                  <a:lnTo>
                    <a:pt x="161240" y="26854"/>
                  </a:lnTo>
                  <a:lnTo>
                    <a:pt x="159941" y="33761"/>
                  </a:lnTo>
                  <a:lnTo>
                    <a:pt x="153669" y="54365"/>
                  </a:lnTo>
                  <a:lnTo>
                    <a:pt x="151871" y="95293"/>
                  </a:lnTo>
                  <a:lnTo>
                    <a:pt x="151763" y="134496"/>
                  </a:lnTo>
                  <a:lnTo>
                    <a:pt x="151759" y="163217"/>
                  </a:lnTo>
                  <a:lnTo>
                    <a:pt x="154405" y="169443"/>
                  </a:lnTo>
                  <a:lnTo>
                    <a:pt x="164188" y="181524"/>
                  </a:lnTo>
                  <a:lnTo>
                    <a:pt x="169850" y="184855"/>
                  </a:lnTo>
                  <a:lnTo>
                    <a:pt x="172750" y="185743"/>
                  </a:lnTo>
                  <a:lnTo>
                    <a:pt x="174682" y="187328"/>
                  </a:lnTo>
                  <a:lnTo>
                    <a:pt x="176830" y="191734"/>
                  </a:lnTo>
                  <a:lnTo>
                    <a:pt x="179387" y="193306"/>
                  </a:lnTo>
                  <a:lnTo>
                    <a:pt x="198514" y="196036"/>
                  </a:lnTo>
                  <a:lnTo>
                    <a:pt x="204951" y="193620"/>
                  </a:lnTo>
                  <a:lnTo>
                    <a:pt x="211118" y="190231"/>
                  </a:lnTo>
                  <a:lnTo>
                    <a:pt x="220169" y="187331"/>
                  </a:lnTo>
                  <a:lnTo>
                    <a:pt x="226150" y="183137"/>
                  </a:lnTo>
                  <a:lnTo>
                    <a:pt x="254946" y="146069"/>
                  </a:lnTo>
                  <a:lnTo>
                    <a:pt x="260777" y="133986"/>
                  </a:lnTo>
                  <a:lnTo>
                    <a:pt x="263133" y="130995"/>
                  </a:lnTo>
                  <a:lnTo>
                    <a:pt x="265751" y="122379"/>
                  </a:lnTo>
                  <a:lnTo>
                    <a:pt x="267431" y="105420"/>
                  </a:lnTo>
                  <a:lnTo>
                    <a:pt x="268561" y="103022"/>
                  </a:lnTo>
                  <a:lnTo>
                    <a:pt x="270307" y="101422"/>
                  </a:lnTo>
                  <a:lnTo>
                    <a:pt x="272463" y="100356"/>
                  </a:lnTo>
                  <a:lnTo>
                    <a:pt x="273900" y="98653"/>
                  </a:lnTo>
                  <a:lnTo>
                    <a:pt x="276396" y="90722"/>
                  </a:lnTo>
                  <a:lnTo>
                    <a:pt x="276764" y="80769"/>
                  </a:lnTo>
                  <a:lnTo>
                    <a:pt x="272031" y="80484"/>
                  </a:lnTo>
                  <a:lnTo>
                    <a:pt x="271628" y="81436"/>
                  </a:lnTo>
                  <a:lnTo>
                    <a:pt x="276516" y="88929"/>
                  </a:lnTo>
                  <a:lnTo>
                    <a:pt x="276698" y="93926"/>
                  </a:lnTo>
                  <a:lnTo>
                    <a:pt x="274095" y="98959"/>
                  </a:lnTo>
                  <a:lnTo>
                    <a:pt x="272011" y="101690"/>
                  </a:lnTo>
                  <a:lnTo>
                    <a:pt x="269697" y="110017"/>
                  </a:lnTo>
                  <a:lnTo>
                    <a:pt x="267877" y="150484"/>
                  </a:lnTo>
                  <a:lnTo>
                    <a:pt x="270505" y="158823"/>
                  </a:lnTo>
                  <a:lnTo>
                    <a:pt x="273988" y="165836"/>
                  </a:lnTo>
                  <a:lnTo>
                    <a:pt x="277522" y="184469"/>
                  </a:lnTo>
                  <a:lnTo>
                    <a:pt x="281406" y="190463"/>
                  </a:lnTo>
                  <a:lnTo>
                    <a:pt x="286440" y="193789"/>
                  </a:lnTo>
                  <a:lnTo>
                    <a:pt x="291984" y="196260"/>
                  </a:lnTo>
                  <a:lnTo>
                    <a:pt x="300684" y="202236"/>
                  </a:lnTo>
                  <a:lnTo>
                    <a:pt x="306583" y="203982"/>
                  </a:lnTo>
                  <a:lnTo>
                    <a:pt x="320223" y="204966"/>
                  </a:lnTo>
                  <a:lnTo>
                    <a:pt x="328496" y="202550"/>
                  </a:lnTo>
                  <a:lnTo>
                    <a:pt x="355117" y="189917"/>
                  </a:lnTo>
                  <a:lnTo>
                    <a:pt x="362195" y="187594"/>
                  </a:lnTo>
                  <a:lnTo>
                    <a:pt x="375001" y="17859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8" name="SMARTInkShape-268"/>
            <p:cNvSpPr/>
            <p:nvPr>
              <p:custDataLst>
                <p:tags r:id="rId28"/>
              </p:custDataLst>
            </p:nvPr>
          </p:nvSpPr>
          <p:spPr>
            <a:xfrm>
              <a:off x="2946797" y="3750469"/>
              <a:ext cx="8931" cy="267891"/>
            </a:xfrm>
            <a:custGeom>
              <a:avLst/>
              <a:gdLst/>
              <a:ahLst/>
              <a:cxnLst/>
              <a:rect l="0" t="0" r="0" b="0"/>
              <a:pathLst>
                <a:path w="8931" h="267891">
                  <a:moveTo>
                    <a:pt x="0" y="0"/>
                  </a:moveTo>
                  <a:lnTo>
                    <a:pt x="0" y="0"/>
                  </a:lnTo>
                  <a:lnTo>
                    <a:pt x="0" y="43449"/>
                  </a:lnTo>
                  <a:lnTo>
                    <a:pt x="0" y="83447"/>
                  </a:lnTo>
                  <a:lnTo>
                    <a:pt x="0" y="125208"/>
                  </a:lnTo>
                  <a:lnTo>
                    <a:pt x="0" y="169501"/>
                  </a:lnTo>
                  <a:lnTo>
                    <a:pt x="0" y="209790"/>
                  </a:lnTo>
                  <a:lnTo>
                    <a:pt x="992" y="219248"/>
                  </a:lnTo>
                  <a:lnTo>
                    <a:pt x="8378" y="249362"/>
                  </a:lnTo>
                  <a:lnTo>
                    <a:pt x="8930" y="2678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9" name="SMARTInkShape-269"/>
            <p:cNvSpPr/>
            <p:nvPr>
              <p:custDataLst>
                <p:tags r:id="rId29"/>
              </p:custDataLst>
            </p:nvPr>
          </p:nvSpPr>
          <p:spPr>
            <a:xfrm>
              <a:off x="2599780" y="3848695"/>
              <a:ext cx="257721" cy="35720"/>
            </a:xfrm>
            <a:custGeom>
              <a:avLst/>
              <a:gdLst/>
              <a:ahLst/>
              <a:cxnLst/>
              <a:rect l="0" t="0" r="0" b="0"/>
              <a:pathLst>
                <a:path w="257721" h="35720">
                  <a:moveTo>
                    <a:pt x="7689" y="0"/>
                  </a:moveTo>
                  <a:lnTo>
                    <a:pt x="7689" y="0"/>
                  </a:lnTo>
                  <a:lnTo>
                    <a:pt x="0" y="0"/>
                  </a:lnTo>
                  <a:lnTo>
                    <a:pt x="19782" y="0"/>
                  </a:lnTo>
                  <a:lnTo>
                    <a:pt x="64152" y="8378"/>
                  </a:lnTo>
                  <a:lnTo>
                    <a:pt x="106295" y="14994"/>
                  </a:lnTo>
                  <a:lnTo>
                    <a:pt x="145873" y="17482"/>
                  </a:lnTo>
                  <a:lnTo>
                    <a:pt x="186841" y="24877"/>
                  </a:lnTo>
                  <a:lnTo>
                    <a:pt x="227550" y="26621"/>
                  </a:lnTo>
                  <a:lnTo>
                    <a:pt x="236374" y="27707"/>
                  </a:lnTo>
                  <a:lnTo>
                    <a:pt x="257720" y="3571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0" name="SMARTInkShape-270"/>
            <p:cNvSpPr/>
            <p:nvPr>
              <p:custDataLst>
                <p:tags r:id="rId30"/>
              </p:custDataLst>
            </p:nvPr>
          </p:nvSpPr>
          <p:spPr>
            <a:xfrm>
              <a:off x="2553891" y="3733026"/>
              <a:ext cx="241102" cy="285334"/>
            </a:xfrm>
            <a:custGeom>
              <a:avLst/>
              <a:gdLst/>
              <a:ahLst/>
              <a:cxnLst/>
              <a:rect l="0" t="0" r="0" b="0"/>
              <a:pathLst>
                <a:path w="241102" h="285334">
                  <a:moveTo>
                    <a:pt x="17859" y="53162"/>
                  </a:moveTo>
                  <a:lnTo>
                    <a:pt x="17859" y="53162"/>
                  </a:lnTo>
                  <a:lnTo>
                    <a:pt x="17859" y="93114"/>
                  </a:lnTo>
                  <a:lnTo>
                    <a:pt x="17859" y="137365"/>
                  </a:lnTo>
                  <a:lnTo>
                    <a:pt x="16867" y="154619"/>
                  </a:lnTo>
                  <a:lnTo>
                    <a:pt x="8765" y="182976"/>
                  </a:lnTo>
                  <a:lnTo>
                    <a:pt x="2025" y="195808"/>
                  </a:lnTo>
                  <a:lnTo>
                    <a:pt x="0" y="240431"/>
                  </a:lnTo>
                  <a:lnTo>
                    <a:pt x="0" y="240652"/>
                  </a:lnTo>
                  <a:lnTo>
                    <a:pt x="0" y="219435"/>
                  </a:lnTo>
                  <a:lnTo>
                    <a:pt x="2646" y="213712"/>
                  </a:lnTo>
                  <a:lnTo>
                    <a:pt x="4740" y="210797"/>
                  </a:lnTo>
                  <a:lnTo>
                    <a:pt x="15834" y="169010"/>
                  </a:lnTo>
                  <a:lnTo>
                    <a:pt x="24721" y="133314"/>
                  </a:lnTo>
                  <a:lnTo>
                    <a:pt x="33252" y="107285"/>
                  </a:lnTo>
                  <a:lnTo>
                    <a:pt x="37634" y="89041"/>
                  </a:lnTo>
                  <a:lnTo>
                    <a:pt x="53746" y="55821"/>
                  </a:lnTo>
                  <a:lnTo>
                    <a:pt x="83346" y="14880"/>
                  </a:lnTo>
                  <a:lnTo>
                    <a:pt x="89298" y="11343"/>
                  </a:lnTo>
                  <a:lnTo>
                    <a:pt x="95250" y="8779"/>
                  </a:lnTo>
                  <a:lnTo>
                    <a:pt x="104180" y="2749"/>
                  </a:lnTo>
                  <a:lnTo>
                    <a:pt x="113109" y="521"/>
                  </a:lnTo>
                  <a:lnTo>
                    <a:pt x="119062" y="0"/>
                  </a:lnTo>
                  <a:lnTo>
                    <a:pt x="125015" y="2414"/>
                  </a:lnTo>
                  <a:lnTo>
                    <a:pt x="130968" y="5802"/>
                  </a:lnTo>
                  <a:lnTo>
                    <a:pt x="139898" y="8702"/>
                  </a:lnTo>
                  <a:lnTo>
                    <a:pt x="171399" y="37161"/>
                  </a:lnTo>
                  <a:lnTo>
                    <a:pt x="196404" y="80139"/>
                  </a:lnTo>
                  <a:lnTo>
                    <a:pt x="217286" y="121633"/>
                  </a:lnTo>
                  <a:lnTo>
                    <a:pt x="228202" y="145437"/>
                  </a:lnTo>
                  <a:lnTo>
                    <a:pt x="239007" y="187107"/>
                  </a:lnTo>
                  <a:lnTo>
                    <a:pt x="241019" y="228595"/>
                  </a:lnTo>
                  <a:lnTo>
                    <a:pt x="241101" y="270782"/>
                  </a:lnTo>
                  <a:lnTo>
                    <a:pt x="240109" y="272656"/>
                  </a:lnTo>
                  <a:lnTo>
                    <a:pt x="238455" y="273905"/>
                  </a:lnTo>
                  <a:lnTo>
                    <a:pt x="236361" y="274738"/>
                  </a:lnTo>
                  <a:lnTo>
                    <a:pt x="234964" y="276285"/>
                  </a:lnTo>
                  <a:lnTo>
                    <a:pt x="232172" y="2853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62" name="SMARTInkShape-Group35"/>
          <p:cNvGrpSpPr/>
          <p:nvPr/>
        </p:nvGrpSpPr>
        <p:grpSpPr>
          <a:xfrm>
            <a:off x="3527227" y="3723722"/>
            <a:ext cx="1241227" cy="294638"/>
            <a:chOff x="3527227" y="3723722"/>
            <a:chExt cx="1241227" cy="294638"/>
          </a:xfrm>
        </p:grpSpPr>
        <p:sp>
          <p:nvSpPr>
            <p:cNvPr id="152" name="SMARTInkShape-271"/>
            <p:cNvSpPr/>
            <p:nvPr>
              <p:custDataLst>
                <p:tags r:id="rId16"/>
              </p:custDataLst>
            </p:nvPr>
          </p:nvSpPr>
          <p:spPr>
            <a:xfrm>
              <a:off x="4759523" y="3937992"/>
              <a:ext cx="8931" cy="80368"/>
            </a:xfrm>
            <a:custGeom>
              <a:avLst/>
              <a:gdLst/>
              <a:ahLst/>
              <a:cxnLst/>
              <a:rect l="0" t="0" r="0" b="0"/>
              <a:pathLst>
                <a:path w="8931" h="80368">
                  <a:moveTo>
                    <a:pt x="0" y="0"/>
                  </a:moveTo>
                  <a:lnTo>
                    <a:pt x="0" y="0"/>
                  </a:lnTo>
                  <a:lnTo>
                    <a:pt x="0" y="41681"/>
                  </a:lnTo>
                  <a:lnTo>
                    <a:pt x="0" y="47629"/>
                  </a:lnTo>
                  <a:lnTo>
                    <a:pt x="2646" y="53580"/>
                  </a:lnTo>
                  <a:lnTo>
                    <a:pt x="6137" y="59532"/>
                  </a:lnTo>
                  <a:lnTo>
                    <a:pt x="8378" y="71438"/>
                  </a:lnTo>
                  <a:lnTo>
                    <a:pt x="8930" y="8036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3" name="SMARTInkShape-272"/>
            <p:cNvSpPr/>
            <p:nvPr>
              <p:custDataLst>
                <p:tags r:id="rId17"/>
              </p:custDataLst>
            </p:nvPr>
          </p:nvSpPr>
          <p:spPr>
            <a:xfrm>
              <a:off x="4554141" y="3866555"/>
              <a:ext cx="116087" cy="133946"/>
            </a:xfrm>
            <a:custGeom>
              <a:avLst/>
              <a:gdLst/>
              <a:ahLst/>
              <a:cxnLst/>
              <a:rect l="0" t="0" r="0" b="0"/>
              <a:pathLst>
                <a:path w="116087" h="133946">
                  <a:moveTo>
                    <a:pt x="53578" y="0"/>
                  </a:moveTo>
                  <a:lnTo>
                    <a:pt x="53578" y="0"/>
                  </a:lnTo>
                  <a:lnTo>
                    <a:pt x="53578" y="4740"/>
                  </a:lnTo>
                  <a:lnTo>
                    <a:pt x="50932" y="9713"/>
                  </a:lnTo>
                  <a:lnTo>
                    <a:pt x="32328" y="37835"/>
                  </a:lnTo>
                  <a:lnTo>
                    <a:pt x="29251" y="46912"/>
                  </a:lnTo>
                  <a:lnTo>
                    <a:pt x="26891" y="56568"/>
                  </a:lnTo>
                  <a:lnTo>
                    <a:pt x="17291" y="70852"/>
                  </a:lnTo>
                  <a:lnTo>
                    <a:pt x="14504" y="74023"/>
                  </a:lnTo>
                  <a:lnTo>
                    <a:pt x="11407" y="82839"/>
                  </a:lnTo>
                  <a:lnTo>
                    <a:pt x="9038" y="92380"/>
                  </a:lnTo>
                  <a:lnTo>
                    <a:pt x="924" y="106720"/>
                  </a:lnTo>
                  <a:lnTo>
                    <a:pt x="0" y="116075"/>
                  </a:lnTo>
                  <a:lnTo>
                    <a:pt x="0" y="108396"/>
                  </a:lnTo>
                  <a:lnTo>
                    <a:pt x="24212" y="80312"/>
                  </a:lnTo>
                  <a:lnTo>
                    <a:pt x="25071" y="77354"/>
                  </a:lnTo>
                  <a:lnTo>
                    <a:pt x="26636" y="75382"/>
                  </a:lnTo>
                  <a:lnTo>
                    <a:pt x="32586" y="71614"/>
                  </a:lnTo>
                  <a:lnTo>
                    <a:pt x="35306" y="63902"/>
                  </a:lnTo>
                  <a:lnTo>
                    <a:pt x="38181" y="63128"/>
                  </a:lnTo>
                  <a:lnTo>
                    <a:pt x="44638" y="62508"/>
                  </a:lnTo>
                  <a:lnTo>
                    <a:pt x="44645" y="67248"/>
                  </a:lnTo>
                  <a:lnTo>
                    <a:pt x="42001" y="72221"/>
                  </a:lnTo>
                  <a:lnTo>
                    <a:pt x="38510" y="77738"/>
                  </a:lnTo>
                  <a:lnTo>
                    <a:pt x="36270" y="89365"/>
                  </a:lnTo>
                  <a:lnTo>
                    <a:pt x="35827" y="101216"/>
                  </a:lnTo>
                  <a:lnTo>
                    <a:pt x="38412" y="107162"/>
                  </a:lnTo>
                  <a:lnTo>
                    <a:pt x="40491" y="110136"/>
                  </a:lnTo>
                  <a:lnTo>
                    <a:pt x="45446" y="113442"/>
                  </a:lnTo>
                  <a:lnTo>
                    <a:pt x="48157" y="114323"/>
                  </a:lnTo>
                  <a:lnTo>
                    <a:pt x="49964" y="115903"/>
                  </a:lnTo>
                  <a:lnTo>
                    <a:pt x="51972" y="120304"/>
                  </a:lnTo>
                  <a:lnTo>
                    <a:pt x="54491" y="121874"/>
                  </a:lnTo>
                  <a:lnTo>
                    <a:pt x="70147" y="127040"/>
                  </a:lnTo>
                  <a:lnTo>
                    <a:pt x="73554" y="129342"/>
                  </a:lnTo>
                  <a:lnTo>
                    <a:pt x="87829" y="132581"/>
                  </a:lnTo>
                  <a:lnTo>
                    <a:pt x="116086" y="13394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4" name="SMARTInkShape-273"/>
            <p:cNvSpPr/>
            <p:nvPr>
              <p:custDataLst>
                <p:tags r:id="rId18"/>
              </p:custDataLst>
            </p:nvPr>
          </p:nvSpPr>
          <p:spPr>
            <a:xfrm>
              <a:off x="4304555" y="3893344"/>
              <a:ext cx="178149" cy="105880"/>
            </a:xfrm>
            <a:custGeom>
              <a:avLst/>
              <a:gdLst/>
              <a:ahLst/>
              <a:cxnLst/>
              <a:rect l="0" t="0" r="0" b="0"/>
              <a:pathLst>
                <a:path w="178149" h="105880">
                  <a:moveTo>
                    <a:pt x="115640" y="62508"/>
                  </a:moveTo>
                  <a:lnTo>
                    <a:pt x="115640" y="62508"/>
                  </a:lnTo>
                  <a:lnTo>
                    <a:pt x="115640" y="57767"/>
                  </a:lnTo>
                  <a:lnTo>
                    <a:pt x="114648" y="56370"/>
                  </a:lnTo>
                  <a:lnTo>
                    <a:pt x="112995" y="55440"/>
                  </a:lnTo>
                  <a:lnTo>
                    <a:pt x="110900" y="54819"/>
                  </a:lnTo>
                  <a:lnTo>
                    <a:pt x="109503" y="53413"/>
                  </a:lnTo>
                  <a:lnTo>
                    <a:pt x="107952" y="49205"/>
                  </a:lnTo>
                  <a:lnTo>
                    <a:pt x="106546" y="47686"/>
                  </a:lnTo>
                  <a:lnTo>
                    <a:pt x="102338" y="45998"/>
                  </a:lnTo>
                  <a:lnTo>
                    <a:pt x="60316" y="44658"/>
                  </a:lnTo>
                  <a:lnTo>
                    <a:pt x="50520" y="44651"/>
                  </a:lnTo>
                  <a:lnTo>
                    <a:pt x="44365" y="47295"/>
                  </a:lnTo>
                  <a:lnTo>
                    <a:pt x="4635" y="75668"/>
                  </a:lnTo>
                  <a:lnTo>
                    <a:pt x="1812" y="80924"/>
                  </a:lnTo>
                  <a:lnTo>
                    <a:pt x="0" y="87642"/>
                  </a:lnTo>
                  <a:lnTo>
                    <a:pt x="4427" y="93547"/>
                  </a:lnTo>
                  <a:lnTo>
                    <a:pt x="9327" y="96147"/>
                  </a:lnTo>
                  <a:lnTo>
                    <a:pt x="23478" y="98944"/>
                  </a:lnTo>
                  <a:lnTo>
                    <a:pt x="35295" y="105240"/>
                  </a:lnTo>
                  <a:lnTo>
                    <a:pt x="38264" y="105879"/>
                  </a:lnTo>
                  <a:lnTo>
                    <a:pt x="41236" y="105312"/>
                  </a:lnTo>
                  <a:lnTo>
                    <a:pt x="53134" y="99920"/>
                  </a:lnTo>
                  <a:lnTo>
                    <a:pt x="84055" y="97300"/>
                  </a:lnTo>
                  <a:lnTo>
                    <a:pt x="85654" y="95625"/>
                  </a:lnTo>
                  <a:lnTo>
                    <a:pt x="86720" y="93515"/>
                  </a:lnTo>
                  <a:lnTo>
                    <a:pt x="88422" y="92109"/>
                  </a:lnTo>
                  <a:lnTo>
                    <a:pt x="92960" y="90547"/>
                  </a:lnTo>
                  <a:lnTo>
                    <a:pt x="94567" y="89138"/>
                  </a:lnTo>
                  <a:lnTo>
                    <a:pt x="96352" y="84926"/>
                  </a:lnTo>
                  <a:lnTo>
                    <a:pt x="97821" y="83407"/>
                  </a:lnTo>
                  <a:lnTo>
                    <a:pt x="106711" y="80367"/>
                  </a:lnTo>
                  <a:lnTo>
                    <a:pt x="106711" y="88929"/>
                  </a:lnTo>
                  <a:lnTo>
                    <a:pt x="114399" y="89264"/>
                  </a:lnTo>
                  <a:lnTo>
                    <a:pt x="114813" y="88283"/>
                  </a:lnTo>
                  <a:lnTo>
                    <a:pt x="116626" y="73310"/>
                  </a:lnTo>
                  <a:lnTo>
                    <a:pt x="121775" y="65157"/>
                  </a:lnTo>
                  <a:lnTo>
                    <a:pt x="124734" y="56458"/>
                  </a:lnTo>
                  <a:lnTo>
                    <a:pt x="132149" y="46399"/>
                  </a:lnTo>
                  <a:lnTo>
                    <a:pt x="134225" y="37865"/>
                  </a:lnTo>
                  <a:lnTo>
                    <a:pt x="145894" y="23703"/>
                  </a:lnTo>
                  <a:lnTo>
                    <a:pt x="151576" y="20456"/>
                  </a:lnTo>
                  <a:lnTo>
                    <a:pt x="157408" y="18021"/>
                  </a:lnTo>
                  <a:lnTo>
                    <a:pt x="166271" y="12064"/>
                  </a:lnTo>
                  <a:lnTo>
                    <a:pt x="172207" y="10323"/>
                  </a:lnTo>
                  <a:lnTo>
                    <a:pt x="174188" y="8866"/>
                  </a:lnTo>
                  <a:lnTo>
                    <a:pt x="175508" y="6903"/>
                  </a:lnTo>
                  <a:lnTo>
                    <a:pt x="178148"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5" name="SMARTInkShape-274"/>
            <p:cNvSpPr/>
            <p:nvPr>
              <p:custDataLst>
                <p:tags r:id="rId19"/>
              </p:custDataLst>
            </p:nvPr>
          </p:nvSpPr>
          <p:spPr>
            <a:xfrm>
              <a:off x="4089797" y="3911216"/>
              <a:ext cx="178595" cy="80355"/>
            </a:xfrm>
            <a:custGeom>
              <a:avLst/>
              <a:gdLst/>
              <a:ahLst/>
              <a:cxnLst/>
              <a:rect l="0" t="0" r="0" b="0"/>
              <a:pathLst>
                <a:path w="178595" h="80355">
                  <a:moveTo>
                    <a:pt x="8930" y="44636"/>
                  </a:moveTo>
                  <a:lnTo>
                    <a:pt x="8930" y="44636"/>
                  </a:lnTo>
                  <a:lnTo>
                    <a:pt x="8930" y="57938"/>
                  </a:lnTo>
                  <a:lnTo>
                    <a:pt x="7937" y="59457"/>
                  </a:lnTo>
                  <a:lnTo>
                    <a:pt x="6284" y="60469"/>
                  </a:lnTo>
                  <a:lnTo>
                    <a:pt x="1241" y="62095"/>
                  </a:lnTo>
                  <a:lnTo>
                    <a:pt x="552" y="64963"/>
                  </a:lnTo>
                  <a:lnTo>
                    <a:pt x="10" y="71312"/>
                  </a:lnTo>
                  <a:lnTo>
                    <a:pt x="0" y="50174"/>
                  </a:lnTo>
                  <a:lnTo>
                    <a:pt x="2645" y="44451"/>
                  </a:lnTo>
                  <a:lnTo>
                    <a:pt x="6137" y="38600"/>
                  </a:lnTo>
                  <a:lnTo>
                    <a:pt x="9094" y="29728"/>
                  </a:lnTo>
                  <a:lnTo>
                    <a:pt x="14821" y="20816"/>
                  </a:lnTo>
                  <a:lnTo>
                    <a:pt x="16509" y="14866"/>
                  </a:lnTo>
                  <a:lnTo>
                    <a:pt x="17951" y="12883"/>
                  </a:lnTo>
                  <a:lnTo>
                    <a:pt x="19905" y="11561"/>
                  </a:lnTo>
                  <a:lnTo>
                    <a:pt x="22200" y="10680"/>
                  </a:lnTo>
                  <a:lnTo>
                    <a:pt x="23729" y="9100"/>
                  </a:lnTo>
                  <a:lnTo>
                    <a:pt x="25429" y="4698"/>
                  </a:lnTo>
                  <a:lnTo>
                    <a:pt x="26875" y="3128"/>
                  </a:lnTo>
                  <a:lnTo>
                    <a:pt x="34358" y="400"/>
                  </a:lnTo>
                  <a:lnTo>
                    <a:pt x="48028" y="24"/>
                  </a:lnTo>
                  <a:lnTo>
                    <a:pt x="49878" y="1003"/>
                  </a:lnTo>
                  <a:lnTo>
                    <a:pt x="51111" y="2649"/>
                  </a:lnTo>
                  <a:lnTo>
                    <a:pt x="53474" y="7123"/>
                  </a:lnTo>
                  <a:lnTo>
                    <a:pt x="67721" y="23903"/>
                  </a:lnTo>
                  <a:lnTo>
                    <a:pt x="73349" y="35726"/>
                  </a:lnTo>
                  <a:lnTo>
                    <a:pt x="77248" y="41668"/>
                  </a:lnTo>
                  <a:lnTo>
                    <a:pt x="79956" y="51803"/>
                  </a:lnTo>
                  <a:lnTo>
                    <a:pt x="80356" y="62081"/>
                  </a:lnTo>
                  <a:lnTo>
                    <a:pt x="89187" y="71312"/>
                  </a:lnTo>
                  <a:lnTo>
                    <a:pt x="89296" y="50174"/>
                  </a:lnTo>
                  <a:lnTo>
                    <a:pt x="91942" y="44451"/>
                  </a:lnTo>
                  <a:lnTo>
                    <a:pt x="95433" y="38600"/>
                  </a:lnTo>
                  <a:lnTo>
                    <a:pt x="98391" y="29728"/>
                  </a:lnTo>
                  <a:lnTo>
                    <a:pt x="119185" y="5939"/>
                  </a:lnTo>
                  <a:lnTo>
                    <a:pt x="125070" y="2632"/>
                  </a:lnTo>
                  <a:lnTo>
                    <a:pt x="133769" y="335"/>
                  </a:lnTo>
                  <a:lnTo>
                    <a:pt x="154890" y="0"/>
                  </a:lnTo>
                  <a:lnTo>
                    <a:pt x="156838" y="988"/>
                  </a:lnTo>
                  <a:lnTo>
                    <a:pt x="158137" y="2639"/>
                  </a:lnTo>
                  <a:lnTo>
                    <a:pt x="160572" y="7118"/>
                  </a:lnTo>
                  <a:lnTo>
                    <a:pt x="166529" y="15219"/>
                  </a:lnTo>
                  <a:lnTo>
                    <a:pt x="168735" y="23903"/>
                  </a:lnTo>
                  <a:lnTo>
                    <a:pt x="169251" y="29798"/>
                  </a:lnTo>
                  <a:lnTo>
                    <a:pt x="172127" y="35726"/>
                  </a:lnTo>
                  <a:lnTo>
                    <a:pt x="175719" y="41668"/>
                  </a:lnTo>
                  <a:lnTo>
                    <a:pt x="178026" y="53567"/>
                  </a:lnTo>
                  <a:lnTo>
                    <a:pt x="178594" y="8035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6" name="SMARTInkShape-275"/>
            <p:cNvSpPr/>
            <p:nvPr>
              <p:custDataLst>
                <p:tags r:id="rId20"/>
              </p:custDataLst>
            </p:nvPr>
          </p:nvSpPr>
          <p:spPr>
            <a:xfrm>
              <a:off x="4089797" y="3875484"/>
              <a:ext cx="8931" cy="1"/>
            </a:xfrm>
            <a:custGeom>
              <a:avLst/>
              <a:gdLst/>
              <a:ahLst/>
              <a:cxnLst/>
              <a:rect l="0" t="0" r="0" b="0"/>
              <a:pathLst>
                <a:path w="8931" h="1">
                  <a:moveTo>
                    <a:pt x="8930" y="0"/>
                  </a:moveTo>
                  <a:lnTo>
                    <a:pt x="8930" y="0"/>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7" name="SMARTInkShape-276"/>
            <p:cNvSpPr/>
            <p:nvPr>
              <p:custDataLst>
                <p:tags r:id="rId21"/>
              </p:custDataLst>
            </p:nvPr>
          </p:nvSpPr>
          <p:spPr>
            <a:xfrm>
              <a:off x="3983051" y="3902273"/>
              <a:ext cx="35309" cy="89298"/>
            </a:xfrm>
            <a:custGeom>
              <a:avLst/>
              <a:gdLst/>
              <a:ahLst/>
              <a:cxnLst/>
              <a:rect l="0" t="0" r="0" b="0"/>
              <a:pathLst>
                <a:path w="35309" h="89298">
                  <a:moveTo>
                    <a:pt x="35308" y="0"/>
                  </a:moveTo>
                  <a:lnTo>
                    <a:pt x="35308" y="0"/>
                  </a:lnTo>
                  <a:lnTo>
                    <a:pt x="30568" y="4741"/>
                  </a:lnTo>
                  <a:lnTo>
                    <a:pt x="28241" y="9714"/>
                  </a:lnTo>
                  <a:lnTo>
                    <a:pt x="27620" y="12429"/>
                  </a:lnTo>
                  <a:lnTo>
                    <a:pt x="22006" y="20991"/>
                  </a:lnTo>
                  <a:lnTo>
                    <a:pt x="12212" y="32773"/>
                  </a:lnTo>
                  <a:lnTo>
                    <a:pt x="0" y="69306"/>
                  </a:lnTo>
                  <a:lnTo>
                    <a:pt x="2418" y="73136"/>
                  </a:lnTo>
                  <a:lnTo>
                    <a:pt x="4452" y="75547"/>
                  </a:lnTo>
                  <a:lnTo>
                    <a:pt x="9357" y="78225"/>
                  </a:lnTo>
                  <a:lnTo>
                    <a:pt x="12055" y="78939"/>
                  </a:lnTo>
                  <a:lnTo>
                    <a:pt x="13853" y="80408"/>
                  </a:lnTo>
                  <a:lnTo>
                    <a:pt x="17449" y="8929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8" name="SMARTInkShape-277"/>
            <p:cNvSpPr/>
            <p:nvPr>
              <p:custDataLst>
                <p:tags r:id="rId22"/>
              </p:custDataLst>
            </p:nvPr>
          </p:nvSpPr>
          <p:spPr>
            <a:xfrm>
              <a:off x="3866555" y="3893344"/>
              <a:ext cx="80368" cy="98216"/>
            </a:xfrm>
            <a:custGeom>
              <a:avLst/>
              <a:gdLst/>
              <a:ahLst/>
              <a:cxnLst/>
              <a:rect l="0" t="0" r="0" b="0"/>
              <a:pathLst>
                <a:path w="80368" h="98216">
                  <a:moveTo>
                    <a:pt x="8929" y="53578"/>
                  </a:moveTo>
                  <a:lnTo>
                    <a:pt x="8929" y="53578"/>
                  </a:lnTo>
                  <a:lnTo>
                    <a:pt x="8929" y="66007"/>
                  </a:lnTo>
                  <a:lnTo>
                    <a:pt x="6284" y="71669"/>
                  </a:lnTo>
                  <a:lnTo>
                    <a:pt x="2793" y="77493"/>
                  </a:lnTo>
                  <a:lnTo>
                    <a:pt x="367" y="87546"/>
                  </a:lnTo>
                  <a:lnTo>
                    <a:pt x="0" y="98215"/>
                  </a:lnTo>
                  <a:lnTo>
                    <a:pt x="0" y="54882"/>
                  </a:lnTo>
                  <a:lnTo>
                    <a:pt x="0" y="51471"/>
                  </a:lnTo>
                  <a:lnTo>
                    <a:pt x="992" y="49196"/>
                  </a:lnTo>
                  <a:lnTo>
                    <a:pt x="2646" y="47680"/>
                  </a:lnTo>
                  <a:lnTo>
                    <a:pt x="4740" y="46670"/>
                  </a:lnTo>
                  <a:lnTo>
                    <a:pt x="6137" y="45004"/>
                  </a:lnTo>
                  <a:lnTo>
                    <a:pt x="11023" y="35201"/>
                  </a:lnTo>
                  <a:lnTo>
                    <a:pt x="21249" y="23710"/>
                  </a:lnTo>
                  <a:lnTo>
                    <a:pt x="26973" y="20459"/>
                  </a:lnTo>
                  <a:lnTo>
                    <a:pt x="32824" y="18023"/>
                  </a:lnTo>
                  <a:lnTo>
                    <a:pt x="53583" y="2481"/>
                  </a:lnTo>
                  <a:lnTo>
                    <a:pt x="68461" y="326"/>
                  </a:lnTo>
                  <a:lnTo>
                    <a:pt x="80367"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9" name="SMARTInkShape-278"/>
            <p:cNvSpPr/>
            <p:nvPr>
              <p:custDataLst>
                <p:tags r:id="rId23"/>
              </p:custDataLst>
            </p:nvPr>
          </p:nvSpPr>
          <p:spPr>
            <a:xfrm>
              <a:off x="3687961" y="3723722"/>
              <a:ext cx="165768" cy="115990"/>
            </a:xfrm>
            <a:custGeom>
              <a:avLst/>
              <a:gdLst/>
              <a:ahLst/>
              <a:cxnLst/>
              <a:rect l="0" t="0" r="0" b="0"/>
              <a:pathLst>
                <a:path w="165768" h="115990">
                  <a:moveTo>
                    <a:pt x="0" y="17817"/>
                  </a:moveTo>
                  <a:lnTo>
                    <a:pt x="0" y="17817"/>
                  </a:lnTo>
                  <a:lnTo>
                    <a:pt x="15231" y="3578"/>
                  </a:lnTo>
                  <a:lnTo>
                    <a:pt x="20991" y="1567"/>
                  </a:lnTo>
                  <a:lnTo>
                    <a:pt x="60931" y="0"/>
                  </a:lnTo>
                  <a:lnTo>
                    <a:pt x="83620" y="958"/>
                  </a:lnTo>
                  <a:lnTo>
                    <a:pt x="125032" y="18050"/>
                  </a:lnTo>
                  <a:lnTo>
                    <a:pt x="135937" y="24866"/>
                  </a:lnTo>
                  <a:lnTo>
                    <a:pt x="156418" y="49741"/>
                  </a:lnTo>
                  <a:lnTo>
                    <a:pt x="158816" y="56149"/>
                  </a:lnTo>
                  <a:lnTo>
                    <a:pt x="161347" y="74483"/>
                  </a:lnTo>
                  <a:lnTo>
                    <a:pt x="165307" y="82028"/>
                  </a:lnTo>
                  <a:lnTo>
                    <a:pt x="165767" y="85429"/>
                  </a:lnTo>
                  <a:lnTo>
                    <a:pt x="163633" y="91854"/>
                  </a:lnTo>
                  <a:lnTo>
                    <a:pt x="156852" y="101049"/>
                  </a:lnTo>
                  <a:lnTo>
                    <a:pt x="151402" y="104418"/>
                  </a:lnTo>
                  <a:lnTo>
                    <a:pt x="145673" y="106908"/>
                  </a:lnTo>
                  <a:lnTo>
                    <a:pt x="139819" y="111322"/>
                  </a:lnTo>
                  <a:lnTo>
                    <a:pt x="131264" y="113945"/>
                  </a:lnTo>
                  <a:lnTo>
                    <a:pt x="88676" y="115989"/>
                  </a:lnTo>
                  <a:lnTo>
                    <a:pt x="78106" y="115027"/>
                  </a:lnTo>
                  <a:lnTo>
                    <a:pt x="60592" y="108971"/>
                  </a:lnTo>
                  <a:lnTo>
                    <a:pt x="26789" y="10711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0" name="SMARTInkShape-279"/>
            <p:cNvSpPr/>
            <p:nvPr>
              <p:custDataLst>
                <p:tags r:id="rId24"/>
              </p:custDataLst>
            </p:nvPr>
          </p:nvSpPr>
          <p:spPr>
            <a:xfrm>
              <a:off x="3687961" y="3786188"/>
              <a:ext cx="35720" cy="214313"/>
            </a:xfrm>
            <a:custGeom>
              <a:avLst/>
              <a:gdLst/>
              <a:ahLst/>
              <a:cxnLst/>
              <a:rect l="0" t="0" r="0" b="0"/>
              <a:pathLst>
                <a:path w="35720" h="214313">
                  <a:moveTo>
                    <a:pt x="35719" y="0"/>
                  </a:moveTo>
                  <a:lnTo>
                    <a:pt x="35719" y="0"/>
                  </a:lnTo>
                  <a:lnTo>
                    <a:pt x="35719" y="4740"/>
                  </a:lnTo>
                  <a:lnTo>
                    <a:pt x="33073" y="9713"/>
                  </a:lnTo>
                  <a:lnTo>
                    <a:pt x="30978" y="12428"/>
                  </a:lnTo>
                  <a:lnTo>
                    <a:pt x="28651" y="20737"/>
                  </a:lnTo>
                  <a:lnTo>
                    <a:pt x="26898" y="59699"/>
                  </a:lnTo>
                  <a:lnTo>
                    <a:pt x="18693" y="102205"/>
                  </a:lnTo>
                  <a:lnTo>
                    <a:pt x="15378" y="132085"/>
                  </a:lnTo>
                  <a:lnTo>
                    <a:pt x="10203" y="157390"/>
                  </a:lnTo>
                  <a:lnTo>
                    <a:pt x="8189" y="175360"/>
                  </a:lnTo>
                  <a:lnTo>
                    <a:pt x="849" y="201469"/>
                  </a:lnTo>
                  <a:lnTo>
                    <a:pt x="0" y="21431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1" name="SMARTInkShape-280"/>
            <p:cNvSpPr/>
            <p:nvPr>
              <p:custDataLst>
                <p:tags r:id="rId25"/>
              </p:custDataLst>
            </p:nvPr>
          </p:nvSpPr>
          <p:spPr>
            <a:xfrm>
              <a:off x="3527227" y="3893344"/>
              <a:ext cx="17860" cy="125016"/>
            </a:xfrm>
            <a:custGeom>
              <a:avLst/>
              <a:gdLst/>
              <a:ahLst/>
              <a:cxnLst/>
              <a:rect l="0" t="0" r="0" b="0"/>
              <a:pathLst>
                <a:path w="17860" h="125016">
                  <a:moveTo>
                    <a:pt x="17859" y="0"/>
                  </a:moveTo>
                  <a:lnTo>
                    <a:pt x="17859" y="0"/>
                  </a:lnTo>
                  <a:lnTo>
                    <a:pt x="17859" y="20990"/>
                  </a:lnTo>
                  <a:lnTo>
                    <a:pt x="9297" y="63879"/>
                  </a:lnTo>
                  <a:lnTo>
                    <a:pt x="8939" y="99920"/>
                  </a:lnTo>
                  <a:lnTo>
                    <a:pt x="6288" y="106585"/>
                  </a:lnTo>
                  <a:lnTo>
                    <a:pt x="1242" y="114209"/>
                  </a:lnTo>
                  <a:lnTo>
                    <a:pt x="0" y="12501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68" name="SMARTInkShape-Group36"/>
          <p:cNvGrpSpPr/>
          <p:nvPr/>
        </p:nvGrpSpPr>
        <p:grpSpPr>
          <a:xfrm>
            <a:off x="2634258" y="2294943"/>
            <a:ext cx="821532" cy="223230"/>
            <a:chOff x="2634258" y="2294943"/>
            <a:chExt cx="821532" cy="223230"/>
          </a:xfrm>
        </p:grpSpPr>
        <p:sp>
          <p:nvSpPr>
            <p:cNvPr id="163" name="SMARTInkShape-281"/>
            <p:cNvSpPr/>
            <p:nvPr>
              <p:custDataLst>
                <p:tags r:id="rId11"/>
              </p:custDataLst>
            </p:nvPr>
          </p:nvSpPr>
          <p:spPr>
            <a:xfrm>
              <a:off x="3268411" y="2358797"/>
              <a:ext cx="187379" cy="141517"/>
            </a:xfrm>
            <a:custGeom>
              <a:avLst/>
              <a:gdLst/>
              <a:ahLst/>
              <a:cxnLst/>
              <a:rect l="0" t="0" r="0" b="0"/>
              <a:pathLst>
                <a:path w="187379" h="141517">
                  <a:moveTo>
                    <a:pt x="89152" y="25430"/>
                  </a:moveTo>
                  <a:lnTo>
                    <a:pt x="89152" y="25430"/>
                  </a:lnTo>
                  <a:lnTo>
                    <a:pt x="89152" y="12127"/>
                  </a:lnTo>
                  <a:lnTo>
                    <a:pt x="88159" y="10608"/>
                  </a:lnTo>
                  <a:lnTo>
                    <a:pt x="86506" y="9595"/>
                  </a:lnTo>
                  <a:lnTo>
                    <a:pt x="84411" y="8920"/>
                  </a:lnTo>
                  <a:lnTo>
                    <a:pt x="83015" y="7478"/>
                  </a:lnTo>
                  <a:lnTo>
                    <a:pt x="81463" y="3230"/>
                  </a:lnTo>
                  <a:lnTo>
                    <a:pt x="80057" y="1700"/>
                  </a:lnTo>
                  <a:lnTo>
                    <a:pt x="75849" y="0"/>
                  </a:lnTo>
                  <a:lnTo>
                    <a:pt x="73338" y="539"/>
                  </a:lnTo>
                  <a:lnTo>
                    <a:pt x="64004" y="6448"/>
                  </a:lnTo>
                  <a:lnTo>
                    <a:pt x="30373" y="32459"/>
                  </a:lnTo>
                  <a:lnTo>
                    <a:pt x="21906" y="46474"/>
                  </a:lnTo>
                  <a:lnTo>
                    <a:pt x="15896" y="60601"/>
                  </a:lnTo>
                  <a:lnTo>
                    <a:pt x="5449" y="77687"/>
                  </a:lnTo>
                  <a:lnTo>
                    <a:pt x="1512" y="89641"/>
                  </a:lnTo>
                  <a:lnTo>
                    <a:pt x="0" y="108661"/>
                  </a:lnTo>
                  <a:lnTo>
                    <a:pt x="944" y="110683"/>
                  </a:lnTo>
                  <a:lnTo>
                    <a:pt x="2565" y="112031"/>
                  </a:lnTo>
                  <a:lnTo>
                    <a:pt x="7013" y="113528"/>
                  </a:lnTo>
                  <a:lnTo>
                    <a:pt x="29668" y="114680"/>
                  </a:lnTo>
                  <a:lnTo>
                    <a:pt x="43304" y="109972"/>
                  </a:lnTo>
                  <a:lnTo>
                    <a:pt x="61812" y="96633"/>
                  </a:lnTo>
                  <a:lnTo>
                    <a:pt x="103783" y="64122"/>
                  </a:lnTo>
                  <a:lnTo>
                    <a:pt x="111897" y="55194"/>
                  </a:lnTo>
                  <a:lnTo>
                    <a:pt x="117788" y="43289"/>
                  </a:lnTo>
                  <a:lnTo>
                    <a:pt x="124867" y="34363"/>
                  </a:lnTo>
                  <a:lnTo>
                    <a:pt x="124870" y="46788"/>
                  </a:lnTo>
                  <a:lnTo>
                    <a:pt x="122225" y="52451"/>
                  </a:lnTo>
                  <a:lnTo>
                    <a:pt x="118733" y="58275"/>
                  </a:lnTo>
                  <a:lnTo>
                    <a:pt x="116492" y="70098"/>
                  </a:lnTo>
                  <a:lnTo>
                    <a:pt x="116049" y="86729"/>
                  </a:lnTo>
                  <a:lnTo>
                    <a:pt x="118635" y="95007"/>
                  </a:lnTo>
                  <a:lnTo>
                    <a:pt x="131391" y="114563"/>
                  </a:lnTo>
                  <a:lnTo>
                    <a:pt x="133722" y="120607"/>
                  </a:lnTo>
                  <a:lnTo>
                    <a:pt x="138064" y="126601"/>
                  </a:lnTo>
                  <a:lnTo>
                    <a:pt x="145948" y="129926"/>
                  </a:lnTo>
                  <a:lnTo>
                    <a:pt x="165790" y="133228"/>
                  </a:lnTo>
                  <a:lnTo>
                    <a:pt x="178300" y="139584"/>
                  </a:lnTo>
                  <a:lnTo>
                    <a:pt x="187378" y="14151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4" name="SMARTInkShape-282"/>
            <p:cNvSpPr/>
            <p:nvPr>
              <p:custDataLst>
                <p:tags r:id="rId12"/>
              </p:custDataLst>
            </p:nvPr>
          </p:nvSpPr>
          <p:spPr>
            <a:xfrm>
              <a:off x="3053999" y="2294943"/>
              <a:ext cx="151760" cy="187511"/>
            </a:xfrm>
            <a:custGeom>
              <a:avLst/>
              <a:gdLst/>
              <a:ahLst/>
              <a:cxnLst/>
              <a:rect l="0" t="0" r="0" b="0"/>
              <a:pathLst>
                <a:path w="151760" h="187511">
                  <a:moveTo>
                    <a:pt x="124970" y="98213"/>
                  </a:moveTo>
                  <a:lnTo>
                    <a:pt x="124970" y="98213"/>
                  </a:lnTo>
                  <a:lnTo>
                    <a:pt x="124970" y="90525"/>
                  </a:lnTo>
                  <a:lnTo>
                    <a:pt x="118833" y="82400"/>
                  </a:lnTo>
                  <a:lnTo>
                    <a:pt x="117281" y="76964"/>
                  </a:lnTo>
                  <a:lnTo>
                    <a:pt x="115875" y="75117"/>
                  </a:lnTo>
                  <a:lnTo>
                    <a:pt x="94744" y="65611"/>
                  </a:lnTo>
                  <a:lnTo>
                    <a:pt x="78173" y="63110"/>
                  </a:lnTo>
                  <a:lnTo>
                    <a:pt x="72936" y="62905"/>
                  </a:lnTo>
                  <a:lnTo>
                    <a:pt x="64472" y="65323"/>
                  </a:lnTo>
                  <a:lnTo>
                    <a:pt x="27347" y="89357"/>
                  </a:lnTo>
                  <a:lnTo>
                    <a:pt x="21058" y="96261"/>
                  </a:lnTo>
                  <a:lnTo>
                    <a:pt x="3947" y="122193"/>
                  </a:lnTo>
                  <a:lnTo>
                    <a:pt x="305" y="147915"/>
                  </a:lnTo>
                  <a:lnTo>
                    <a:pt x="0" y="163579"/>
                  </a:lnTo>
                  <a:lnTo>
                    <a:pt x="2621" y="169598"/>
                  </a:lnTo>
                  <a:lnTo>
                    <a:pt x="7647" y="176806"/>
                  </a:lnTo>
                  <a:lnTo>
                    <a:pt x="10980" y="177792"/>
                  </a:lnTo>
                  <a:lnTo>
                    <a:pt x="25102" y="178534"/>
                  </a:lnTo>
                  <a:lnTo>
                    <a:pt x="65645" y="144815"/>
                  </a:lnTo>
                  <a:lnTo>
                    <a:pt x="89089" y="106909"/>
                  </a:lnTo>
                  <a:lnTo>
                    <a:pt x="110077" y="65457"/>
                  </a:lnTo>
                  <a:lnTo>
                    <a:pt x="120999" y="47793"/>
                  </a:lnTo>
                  <a:lnTo>
                    <a:pt x="125613" y="21753"/>
                  </a:lnTo>
                  <a:lnTo>
                    <a:pt x="131969" y="9100"/>
                  </a:lnTo>
                  <a:lnTo>
                    <a:pt x="133897" y="0"/>
                  </a:lnTo>
                  <a:lnTo>
                    <a:pt x="133899" y="39279"/>
                  </a:lnTo>
                  <a:lnTo>
                    <a:pt x="125797" y="83191"/>
                  </a:lnTo>
                  <a:lnTo>
                    <a:pt x="125018" y="124994"/>
                  </a:lnTo>
                  <a:lnTo>
                    <a:pt x="124973" y="161933"/>
                  </a:lnTo>
                  <a:lnTo>
                    <a:pt x="127617" y="168866"/>
                  </a:lnTo>
                  <a:lnTo>
                    <a:pt x="137399" y="181402"/>
                  </a:lnTo>
                  <a:lnTo>
                    <a:pt x="143061" y="184796"/>
                  </a:lnTo>
                  <a:lnTo>
                    <a:pt x="151759" y="18751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5" name="SMARTInkShape-283"/>
            <p:cNvSpPr/>
            <p:nvPr>
              <p:custDataLst>
                <p:tags r:id="rId13"/>
              </p:custDataLst>
            </p:nvPr>
          </p:nvSpPr>
          <p:spPr>
            <a:xfrm>
              <a:off x="2884289" y="2357442"/>
              <a:ext cx="124970" cy="107152"/>
            </a:xfrm>
            <a:custGeom>
              <a:avLst/>
              <a:gdLst/>
              <a:ahLst/>
              <a:cxnLst/>
              <a:rect l="0" t="0" r="0" b="0"/>
              <a:pathLst>
                <a:path w="124970" h="107152">
                  <a:moveTo>
                    <a:pt x="116086" y="8925"/>
                  </a:moveTo>
                  <a:lnTo>
                    <a:pt x="116086" y="8925"/>
                  </a:lnTo>
                  <a:lnTo>
                    <a:pt x="116086" y="1237"/>
                  </a:lnTo>
                  <a:lnTo>
                    <a:pt x="115094" y="823"/>
                  </a:lnTo>
                  <a:lnTo>
                    <a:pt x="70633" y="0"/>
                  </a:lnTo>
                  <a:lnTo>
                    <a:pt x="47703" y="988"/>
                  </a:lnTo>
                  <a:lnTo>
                    <a:pt x="21757" y="8098"/>
                  </a:lnTo>
                  <a:lnTo>
                    <a:pt x="15293" y="8557"/>
                  </a:lnTo>
                  <a:lnTo>
                    <a:pt x="13172" y="9672"/>
                  </a:lnTo>
                  <a:lnTo>
                    <a:pt x="11758" y="11408"/>
                  </a:lnTo>
                  <a:lnTo>
                    <a:pt x="9488" y="16581"/>
                  </a:lnTo>
                  <a:lnTo>
                    <a:pt x="9095" y="22218"/>
                  </a:lnTo>
                  <a:lnTo>
                    <a:pt x="10032" y="23740"/>
                  </a:lnTo>
                  <a:lnTo>
                    <a:pt x="11649" y="24755"/>
                  </a:lnTo>
                  <a:lnTo>
                    <a:pt x="26114" y="31124"/>
                  </a:lnTo>
                  <a:lnTo>
                    <a:pt x="57517" y="49685"/>
                  </a:lnTo>
                  <a:lnTo>
                    <a:pt x="86447" y="57802"/>
                  </a:lnTo>
                  <a:lnTo>
                    <a:pt x="106389" y="68952"/>
                  </a:lnTo>
                  <a:lnTo>
                    <a:pt x="118911" y="70943"/>
                  </a:lnTo>
                  <a:lnTo>
                    <a:pt x="120946" y="72098"/>
                  </a:lnTo>
                  <a:lnTo>
                    <a:pt x="122302" y="73861"/>
                  </a:lnTo>
                  <a:lnTo>
                    <a:pt x="124480" y="79078"/>
                  </a:lnTo>
                  <a:lnTo>
                    <a:pt x="124969" y="87938"/>
                  </a:lnTo>
                  <a:lnTo>
                    <a:pt x="120261" y="93632"/>
                  </a:lnTo>
                  <a:lnTo>
                    <a:pt x="115296" y="96182"/>
                  </a:lnTo>
                  <a:lnTo>
                    <a:pt x="112583" y="96862"/>
                  </a:lnTo>
                  <a:lnTo>
                    <a:pt x="100107" y="104090"/>
                  </a:lnTo>
                  <a:lnTo>
                    <a:pt x="56396" y="107032"/>
                  </a:lnTo>
                  <a:lnTo>
                    <a:pt x="12835" y="107150"/>
                  </a:lnTo>
                  <a:lnTo>
                    <a:pt x="6366" y="107151"/>
                  </a:lnTo>
                  <a:lnTo>
                    <a:pt x="4244" y="106159"/>
                  </a:lnTo>
                  <a:lnTo>
                    <a:pt x="2829" y="104505"/>
                  </a:lnTo>
                  <a:lnTo>
                    <a:pt x="0" y="982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6" name="SMARTInkShape-284"/>
            <p:cNvSpPr/>
            <p:nvPr>
              <p:custDataLst>
                <p:tags r:id="rId14"/>
              </p:custDataLst>
            </p:nvPr>
          </p:nvSpPr>
          <p:spPr>
            <a:xfrm>
              <a:off x="2643188" y="2384227"/>
              <a:ext cx="160735" cy="17860"/>
            </a:xfrm>
            <a:custGeom>
              <a:avLst/>
              <a:gdLst/>
              <a:ahLst/>
              <a:cxnLst/>
              <a:rect l="0" t="0" r="0" b="0"/>
              <a:pathLst>
                <a:path w="160735" h="17860">
                  <a:moveTo>
                    <a:pt x="0" y="17859"/>
                  </a:moveTo>
                  <a:lnTo>
                    <a:pt x="0" y="17859"/>
                  </a:lnTo>
                  <a:lnTo>
                    <a:pt x="4740" y="17859"/>
                  </a:lnTo>
                  <a:lnTo>
                    <a:pt x="9713" y="15213"/>
                  </a:lnTo>
                  <a:lnTo>
                    <a:pt x="12428" y="13118"/>
                  </a:lnTo>
                  <a:lnTo>
                    <a:pt x="20737" y="10791"/>
                  </a:lnTo>
                  <a:lnTo>
                    <a:pt x="64440" y="9038"/>
                  </a:lnTo>
                  <a:lnTo>
                    <a:pt x="103826" y="1250"/>
                  </a:lnTo>
                  <a:lnTo>
                    <a:pt x="144838" y="73"/>
                  </a:lnTo>
                  <a:lnTo>
                    <a:pt x="160734"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7" name="SMARTInkShape-285"/>
            <p:cNvSpPr/>
            <p:nvPr>
              <p:custDataLst>
                <p:tags r:id="rId15"/>
              </p:custDataLst>
            </p:nvPr>
          </p:nvSpPr>
          <p:spPr>
            <a:xfrm>
              <a:off x="2634258" y="2295343"/>
              <a:ext cx="214313" cy="222830"/>
            </a:xfrm>
            <a:custGeom>
              <a:avLst/>
              <a:gdLst/>
              <a:ahLst/>
              <a:cxnLst/>
              <a:rect l="0" t="0" r="0" b="0"/>
              <a:pathLst>
                <a:path w="214313" h="222830">
                  <a:moveTo>
                    <a:pt x="0" y="35305"/>
                  </a:moveTo>
                  <a:lnTo>
                    <a:pt x="0" y="35305"/>
                  </a:lnTo>
                  <a:lnTo>
                    <a:pt x="0" y="78113"/>
                  </a:lnTo>
                  <a:lnTo>
                    <a:pt x="0" y="118926"/>
                  </a:lnTo>
                  <a:lnTo>
                    <a:pt x="0" y="161545"/>
                  </a:lnTo>
                  <a:lnTo>
                    <a:pt x="0" y="171708"/>
                  </a:lnTo>
                  <a:lnTo>
                    <a:pt x="8821" y="203460"/>
                  </a:lnTo>
                  <a:lnTo>
                    <a:pt x="13638" y="209263"/>
                  </a:lnTo>
                  <a:lnTo>
                    <a:pt x="15045" y="209816"/>
                  </a:lnTo>
                  <a:lnTo>
                    <a:pt x="15983" y="209193"/>
                  </a:lnTo>
                  <a:lnTo>
                    <a:pt x="17489" y="205804"/>
                  </a:lnTo>
                  <a:lnTo>
                    <a:pt x="23923" y="198005"/>
                  </a:lnTo>
                  <a:lnTo>
                    <a:pt x="25940" y="189787"/>
                  </a:lnTo>
                  <a:lnTo>
                    <a:pt x="26774" y="150602"/>
                  </a:lnTo>
                  <a:lnTo>
                    <a:pt x="26788" y="109673"/>
                  </a:lnTo>
                  <a:lnTo>
                    <a:pt x="29434" y="100438"/>
                  </a:lnTo>
                  <a:lnTo>
                    <a:pt x="32926" y="92035"/>
                  </a:lnTo>
                  <a:lnTo>
                    <a:pt x="38201" y="55647"/>
                  </a:lnTo>
                  <a:lnTo>
                    <a:pt x="41783" y="48315"/>
                  </a:lnTo>
                  <a:lnTo>
                    <a:pt x="44792" y="38609"/>
                  </a:lnTo>
                  <a:lnTo>
                    <a:pt x="65606" y="14482"/>
                  </a:lnTo>
                  <a:lnTo>
                    <a:pt x="71491" y="11168"/>
                  </a:lnTo>
                  <a:lnTo>
                    <a:pt x="77414" y="8703"/>
                  </a:lnTo>
                  <a:lnTo>
                    <a:pt x="83354" y="4300"/>
                  </a:lnTo>
                  <a:lnTo>
                    <a:pt x="91947" y="1681"/>
                  </a:lnTo>
                  <a:lnTo>
                    <a:pt x="108892" y="0"/>
                  </a:lnTo>
                  <a:lnTo>
                    <a:pt x="115535" y="2416"/>
                  </a:lnTo>
                  <a:lnTo>
                    <a:pt x="118695" y="4450"/>
                  </a:lnTo>
                  <a:lnTo>
                    <a:pt x="140965" y="10627"/>
                  </a:lnTo>
                  <a:lnTo>
                    <a:pt x="144578" y="12900"/>
                  </a:lnTo>
                  <a:lnTo>
                    <a:pt x="180296" y="51621"/>
                  </a:lnTo>
                  <a:lnTo>
                    <a:pt x="199764" y="95242"/>
                  </a:lnTo>
                  <a:lnTo>
                    <a:pt x="204273" y="118729"/>
                  </a:lnTo>
                  <a:lnTo>
                    <a:pt x="206046" y="135540"/>
                  </a:lnTo>
                  <a:lnTo>
                    <a:pt x="212385" y="153258"/>
                  </a:lnTo>
                  <a:lnTo>
                    <a:pt x="214298" y="195985"/>
                  </a:lnTo>
                  <a:lnTo>
                    <a:pt x="214312" y="22282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79" name="SMARTInkShape-Group37"/>
          <p:cNvGrpSpPr/>
          <p:nvPr/>
        </p:nvGrpSpPr>
        <p:grpSpPr>
          <a:xfrm>
            <a:off x="7242345" y="535785"/>
            <a:ext cx="1312297" cy="2214560"/>
            <a:chOff x="7242345" y="535785"/>
            <a:chExt cx="1312297" cy="2214560"/>
          </a:xfrm>
        </p:grpSpPr>
        <p:sp>
          <p:nvSpPr>
            <p:cNvPr id="169" name="SMARTInkShape-286"/>
            <p:cNvSpPr/>
            <p:nvPr>
              <p:custDataLst>
                <p:tags r:id="rId1"/>
              </p:custDataLst>
            </p:nvPr>
          </p:nvSpPr>
          <p:spPr>
            <a:xfrm>
              <a:off x="8295844" y="535785"/>
              <a:ext cx="258798" cy="284305"/>
            </a:xfrm>
            <a:custGeom>
              <a:avLst/>
              <a:gdLst/>
              <a:ahLst/>
              <a:cxnLst/>
              <a:rect l="0" t="0" r="0" b="0"/>
              <a:pathLst>
                <a:path w="258798" h="284305">
                  <a:moveTo>
                    <a:pt x="124851" y="116082"/>
                  </a:moveTo>
                  <a:lnTo>
                    <a:pt x="124851" y="116082"/>
                  </a:lnTo>
                  <a:lnTo>
                    <a:pt x="124851" y="111342"/>
                  </a:lnTo>
                  <a:lnTo>
                    <a:pt x="123859" y="109945"/>
                  </a:lnTo>
                  <a:lnTo>
                    <a:pt x="122205" y="109014"/>
                  </a:lnTo>
                  <a:lnTo>
                    <a:pt x="117162" y="107520"/>
                  </a:lnTo>
                  <a:lnTo>
                    <a:pt x="95913" y="107185"/>
                  </a:lnTo>
                  <a:lnTo>
                    <a:pt x="64870" y="119584"/>
                  </a:lnTo>
                  <a:lnTo>
                    <a:pt x="55859" y="127891"/>
                  </a:lnTo>
                  <a:lnTo>
                    <a:pt x="27980" y="166852"/>
                  </a:lnTo>
                  <a:lnTo>
                    <a:pt x="6169" y="202417"/>
                  </a:lnTo>
                  <a:lnTo>
                    <a:pt x="1712" y="220266"/>
                  </a:lnTo>
                  <a:lnTo>
                    <a:pt x="0" y="255981"/>
                  </a:lnTo>
                  <a:lnTo>
                    <a:pt x="2554" y="265241"/>
                  </a:lnTo>
                  <a:lnTo>
                    <a:pt x="4625" y="269100"/>
                  </a:lnTo>
                  <a:lnTo>
                    <a:pt x="6996" y="271672"/>
                  </a:lnTo>
                  <a:lnTo>
                    <a:pt x="25571" y="280879"/>
                  </a:lnTo>
                  <a:lnTo>
                    <a:pt x="42077" y="284304"/>
                  </a:lnTo>
                  <a:lnTo>
                    <a:pt x="51022" y="282460"/>
                  </a:lnTo>
                  <a:lnTo>
                    <a:pt x="61634" y="278489"/>
                  </a:lnTo>
                  <a:lnTo>
                    <a:pt x="64847" y="277931"/>
                  </a:lnTo>
                  <a:lnTo>
                    <a:pt x="71062" y="274666"/>
                  </a:lnTo>
                  <a:lnTo>
                    <a:pt x="96182" y="256123"/>
                  </a:lnTo>
                  <a:lnTo>
                    <a:pt x="109597" y="234585"/>
                  </a:lnTo>
                  <a:lnTo>
                    <a:pt x="120107" y="194636"/>
                  </a:lnTo>
                  <a:lnTo>
                    <a:pt x="124227" y="151562"/>
                  </a:lnTo>
                  <a:lnTo>
                    <a:pt x="119987" y="111295"/>
                  </a:lnTo>
                  <a:lnTo>
                    <a:pt x="108603" y="72252"/>
                  </a:lnTo>
                  <a:lnTo>
                    <a:pt x="83974" y="32186"/>
                  </a:lnTo>
                  <a:lnTo>
                    <a:pt x="66382" y="12115"/>
                  </a:lnTo>
                  <a:lnTo>
                    <a:pt x="64139" y="6044"/>
                  </a:lnTo>
                  <a:lnTo>
                    <a:pt x="62548" y="4028"/>
                  </a:lnTo>
                  <a:lnTo>
                    <a:pt x="53430" y="2"/>
                  </a:lnTo>
                  <a:lnTo>
                    <a:pt x="53425" y="0"/>
                  </a:lnTo>
                  <a:lnTo>
                    <a:pt x="74405" y="39030"/>
                  </a:lnTo>
                  <a:lnTo>
                    <a:pt x="94307" y="72089"/>
                  </a:lnTo>
                  <a:lnTo>
                    <a:pt x="129722" y="111428"/>
                  </a:lnTo>
                  <a:lnTo>
                    <a:pt x="170141" y="135583"/>
                  </a:lnTo>
                  <a:lnTo>
                    <a:pt x="213240" y="156794"/>
                  </a:lnTo>
                  <a:lnTo>
                    <a:pt x="258797" y="1785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0" name="SMARTInkShape-287"/>
            <p:cNvSpPr/>
            <p:nvPr>
              <p:custDataLst>
                <p:tags r:id="rId2"/>
              </p:custDataLst>
            </p:nvPr>
          </p:nvSpPr>
          <p:spPr>
            <a:xfrm>
              <a:off x="8179713" y="939014"/>
              <a:ext cx="151686" cy="252501"/>
            </a:xfrm>
            <a:custGeom>
              <a:avLst/>
              <a:gdLst/>
              <a:ahLst/>
              <a:cxnLst/>
              <a:rect l="0" t="0" r="0" b="0"/>
              <a:pathLst>
                <a:path w="151686" h="252501">
                  <a:moveTo>
                    <a:pt x="26670" y="105759"/>
                  </a:moveTo>
                  <a:lnTo>
                    <a:pt x="26670" y="105759"/>
                  </a:lnTo>
                  <a:lnTo>
                    <a:pt x="26670" y="110500"/>
                  </a:lnTo>
                  <a:lnTo>
                    <a:pt x="24023" y="115473"/>
                  </a:lnTo>
                  <a:lnTo>
                    <a:pt x="20533" y="120991"/>
                  </a:lnTo>
                  <a:lnTo>
                    <a:pt x="17575" y="129675"/>
                  </a:lnTo>
                  <a:lnTo>
                    <a:pt x="11849" y="139524"/>
                  </a:lnTo>
                  <a:lnTo>
                    <a:pt x="1240" y="183306"/>
                  </a:lnTo>
                  <a:lnTo>
                    <a:pt x="0" y="218882"/>
                  </a:lnTo>
                  <a:lnTo>
                    <a:pt x="2579" y="228135"/>
                  </a:lnTo>
                  <a:lnTo>
                    <a:pt x="6041" y="235555"/>
                  </a:lnTo>
                  <a:lnTo>
                    <a:pt x="8982" y="245310"/>
                  </a:lnTo>
                  <a:lnTo>
                    <a:pt x="13185" y="251457"/>
                  </a:lnTo>
                  <a:lnTo>
                    <a:pt x="15696" y="252500"/>
                  </a:lnTo>
                  <a:lnTo>
                    <a:pt x="18362" y="252204"/>
                  </a:lnTo>
                  <a:lnTo>
                    <a:pt x="25030" y="249339"/>
                  </a:lnTo>
                  <a:lnTo>
                    <a:pt x="47618" y="227662"/>
                  </a:lnTo>
                  <a:lnTo>
                    <a:pt x="50863" y="219139"/>
                  </a:lnTo>
                  <a:lnTo>
                    <a:pt x="53298" y="209728"/>
                  </a:lnTo>
                  <a:lnTo>
                    <a:pt x="59254" y="197860"/>
                  </a:lnTo>
                  <a:lnTo>
                    <a:pt x="62266" y="153261"/>
                  </a:lnTo>
                  <a:lnTo>
                    <a:pt x="62388" y="109758"/>
                  </a:lnTo>
                  <a:lnTo>
                    <a:pt x="62389" y="105915"/>
                  </a:lnTo>
                  <a:lnTo>
                    <a:pt x="62389" y="110546"/>
                  </a:lnTo>
                  <a:lnTo>
                    <a:pt x="65034" y="115494"/>
                  </a:lnTo>
                  <a:lnTo>
                    <a:pt x="70077" y="122014"/>
                  </a:lnTo>
                  <a:lnTo>
                    <a:pt x="70951" y="127884"/>
                  </a:lnTo>
                  <a:lnTo>
                    <a:pt x="72065" y="129439"/>
                  </a:lnTo>
                  <a:lnTo>
                    <a:pt x="73800" y="130475"/>
                  </a:lnTo>
                  <a:lnTo>
                    <a:pt x="75949" y="131166"/>
                  </a:lnTo>
                  <a:lnTo>
                    <a:pt x="77382" y="132619"/>
                  </a:lnTo>
                  <a:lnTo>
                    <a:pt x="80136" y="141074"/>
                  </a:lnTo>
                  <a:lnTo>
                    <a:pt x="88807" y="150030"/>
                  </a:lnTo>
                  <a:lnTo>
                    <a:pt x="89168" y="137096"/>
                  </a:lnTo>
                  <a:lnTo>
                    <a:pt x="86527" y="131924"/>
                  </a:lnTo>
                  <a:lnTo>
                    <a:pt x="84435" y="129155"/>
                  </a:lnTo>
                  <a:lnTo>
                    <a:pt x="82108" y="120788"/>
                  </a:lnTo>
                  <a:lnTo>
                    <a:pt x="80082" y="111446"/>
                  </a:lnTo>
                  <a:lnTo>
                    <a:pt x="66081" y="83985"/>
                  </a:lnTo>
                  <a:lnTo>
                    <a:pt x="54844" y="42002"/>
                  </a:lnTo>
                  <a:lnTo>
                    <a:pt x="53495" y="13531"/>
                  </a:lnTo>
                  <a:lnTo>
                    <a:pt x="54475" y="11532"/>
                  </a:lnTo>
                  <a:lnTo>
                    <a:pt x="56121" y="10199"/>
                  </a:lnTo>
                  <a:lnTo>
                    <a:pt x="58210" y="9310"/>
                  </a:lnTo>
                  <a:lnTo>
                    <a:pt x="59603" y="7725"/>
                  </a:lnTo>
                  <a:lnTo>
                    <a:pt x="61150" y="3319"/>
                  </a:lnTo>
                  <a:lnTo>
                    <a:pt x="62554" y="1747"/>
                  </a:lnTo>
                  <a:lnTo>
                    <a:pt x="66762" y="0"/>
                  </a:lnTo>
                  <a:lnTo>
                    <a:pt x="69273" y="527"/>
                  </a:lnTo>
                  <a:lnTo>
                    <a:pt x="80432" y="5855"/>
                  </a:lnTo>
                  <a:lnTo>
                    <a:pt x="91878" y="9681"/>
                  </a:lnTo>
                  <a:lnTo>
                    <a:pt x="105191" y="14453"/>
                  </a:lnTo>
                  <a:lnTo>
                    <a:pt x="112170" y="16562"/>
                  </a:lnTo>
                  <a:lnTo>
                    <a:pt x="151685" y="4325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1" name="SMARTInkShape-288"/>
            <p:cNvSpPr/>
            <p:nvPr>
              <p:custDataLst>
                <p:tags r:id="rId3"/>
              </p:custDataLst>
            </p:nvPr>
          </p:nvSpPr>
          <p:spPr>
            <a:xfrm>
              <a:off x="8045648" y="1151930"/>
              <a:ext cx="133947" cy="169665"/>
            </a:xfrm>
            <a:custGeom>
              <a:avLst/>
              <a:gdLst/>
              <a:ahLst/>
              <a:cxnLst/>
              <a:rect l="0" t="0" r="0" b="0"/>
              <a:pathLst>
                <a:path w="133947" h="169665">
                  <a:moveTo>
                    <a:pt x="0" y="0"/>
                  </a:moveTo>
                  <a:lnTo>
                    <a:pt x="0" y="0"/>
                  </a:lnTo>
                  <a:lnTo>
                    <a:pt x="4741" y="4740"/>
                  </a:lnTo>
                  <a:lnTo>
                    <a:pt x="7068" y="12359"/>
                  </a:lnTo>
                  <a:lnTo>
                    <a:pt x="11025" y="27805"/>
                  </a:lnTo>
                  <a:lnTo>
                    <a:pt x="16806" y="39147"/>
                  </a:lnTo>
                  <a:lnTo>
                    <a:pt x="46798" y="80393"/>
                  </a:lnTo>
                  <a:lnTo>
                    <a:pt x="78758" y="122040"/>
                  </a:lnTo>
                  <a:lnTo>
                    <a:pt x="100801" y="153017"/>
                  </a:lnTo>
                  <a:lnTo>
                    <a:pt x="106977" y="157304"/>
                  </a:lnTo>
                  <a:lnTo>
                    <a:pt x="113030" y="160202"/>
                  </a:lnTo>
                  <a:lnTo>
                    <a:pt x="122015" y="166419"/>
                  </a:lnTo>
                  <a:lnTo>
                    <a:pt x="133946" y="16966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2" name="SMARTInkShape-289"/>
            <p:cNvSpPr/>
            <p:nvPr>
              <p:custDataLst>
                <p:tags r:id="rId4"/>
              </p:custDataLst>
            </p:nvPr>
          </p:nvSpPr>
          <p:spPr>
            <a:xfrm>
              <a:off x="7938615" y="1321608"/>
              <a:ext cx="178472" cy="249491"/>
            </a:xfrm>
            <a:custGeom>
              <a:avLst/>
              <a:gdLst/>
              <a:ahLst/>
              <a:cxnLst/>
              <a:rect l="0" t="0" r="0" b="0"/>
              <a:pathLst>
                <a:path w="178472" h="249491">
                  <a:moveTo>
                    <a:pt x="35596" y="107142"/>
                  </a:moveTo>
                  <a:lnTo>
                    <a:pt x="35596" y="107142"/>
                  </a:lnTo>
                  <a:lnTo>
                    <a:pt x="30855" y="107142"/>
                  </a:lnTo>
                  <a:lnTo>
                    <a:pt x="29459" y="108134"/>
                  </a:lnTo>
                  <a:lnTo>
                    <a:pt x="28528" y="109788"/>
                  </a:lnTo>
                  <a:lnTo>
                    <a:pt x="13396" y="150256"/>
                  </a:lnTo>
                  <a:lnTo>
                    <a:pt x="9411" y="178769"/>
                  </a:lnTo>
                  <a:lnTo>
                    <a:pt x="10067" y="190570"/>
                  </a:lnTo>
                  <a:lnTo>
                    <a:pt x="17925" y="219083"/>
                  </a:lnTo>
                  <a:lnTo>
                    <a:pt x="30059" y="234980"/>
                  </a:lnTo>
                  <a:lnTo>
                    <a:pt x="41631" y="246018"/>
                  </a:lnTo>
                  <a:lnTo>
                    <a:pt x="47539" y="248239"/>
                  </a:lnTo>
                  <a:lnTo>
                    <a:pt x="56443" y="249490"/>
                  </a:lnTo>
                  <a:lnTo>
                    <a:pt x="77240" y="242282"/>
                  </a:lnTo>
                  <a:lnTo>
                    <a:pt x="84095" y="236701"/>
                  </a:lnTo>
                  <a:lnTo>
                    <a:pt x="101156" y="212439"/>
                  </a:lnTo>
                  <a:lnTo>
                    <a:pt x="104421" y="203219"/>
                  </a:lnTo>
                  <a:lnTo>
                    <a:pt x="106881" y="163571"/>
                  </a:lnTo>
                  <a:lnTo>
                    <a:pt x="97299" y="126847"/>
                  </a:lnTo>
                  <a:lnTo>
                    <a:pt x="80173" y="85023"/>
                  </a:lnTo>
                  <a:lnTo>
                    <a:pt x="64360" y="59948"/>
                  </a:lnTo>
                  <a:lnTo>
                    <a:pt x="46385" y="42661"/>
                  </a:lnTo>
                  <a:lnTo>
                    <a:pt x="10580" y="1785"/>
                  </a:lnTo>
                  <a:lnTo>
                    <a:pt x="6950" y="786"/>
                  </a:lnTo>
                  <a:lnTo>
                    <a:pt x="0" y="0"/>
                  </a:lnTo>
                  <a:lnTo>
                    <a:pt x="17973" y="20724"/>
                  </a:lnTo>
                  <a:lnTo>
                    <a:pt x="39779" y="47990"/>
                  </a:lnTo>
                  <a:lnTo>
                    <a:pt x="74397" y="88507"/>
                  </a:lnTo>
                  <a:lnTo>
                    <a:pt x="113323" y="120100"/>
                  </a:lnTo>
                  <a:lnTo>
                    <a:pt x="140659" y="134285"/>
                  </a:lnTo>
                  <a:lnTo>
                    <a:pt x="147774" y="139049"/>
                  </a:lnTo>
                  <a:lnTo>
                    <a:pt x="157359" y="141731"/>
                  </a:lnTo>
                  <a:lnTo>
                    <a:pt x="178471" y="14286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3" name="SMARTInkShape-290"/>
            <p:cNvSpPr/>
            <p:nvPr>
              <p:custDataLst>
                <p:tags r:id="rId5"/>
              </p:custDataLst>
            </p:nvPr>
          </p:nvSpPr>
          <p:spPr>
            <a:xfrm>
              <a:off x="7831747" y="1602800"/>
              <a:ext cx="151395" cy="192068"/>
            </a:xfrm>
            <a:custGeom>
              <a:avLst/>
              <a:gdLst/>
              <a:ahLst/>
              <a:cxnLst/>
              <a:rect l="0" t="0" r="0" b="0"/>
              <a:pathLst>
                <a:path w="151395" h="192068">
                  <a:moveTo>
                    <a:pt x="44237" y="192067"/>
                  </a:moveTo>
                  <a:lnTo>
                    <a:pt x="44237" y="192067"/>
                  </a:lnTo>
                  <a:lnTo>
                    <a:pt x="44237" y="183505"/>
                  </a:lnTo>
                  <a:lnTo>
                    <a:pt x="37170" y="166404"/>
                  </a:lnTo>
                  <a:lnTo>
                    <a:pt x="36549" y="163052"/>
                  </a:lnTo>
                  <a:lnTo>
                    <a:pt x="33213" y="156682"/>
                  </a:lnTo>
                  <a:lnTo>
                    <a:pt x="29416" y="150544"/>
                  </a:lnTo>
                  <a:lnTo>
                    <a:pt x="12218" y="109371"/>
                  </a:lnTo>
                  <a:lnTo>
                    <a:pt x="8622" y="97891"/>
                  </a:lnTo>
                  <a:lnTo>
                    <a:pt x="2707" y="87214"/>
                  </a:lnTo>
                  <a:lnTo>
                    <a:pt x="0" y="65358"/>
                  </a:lnTo>
                  <a:lnTo>
                    <a:pt x="9273" y="24655"/>
                  </a:lnTo>
                  <a:lnTo>
                    <a:pt x="13153" y="14805"/>
                  </a:lnTo>
                  <a:lnTo>
                    <a:pt x="15577" y="11384"/>
                  </a:lnTo>
                  <a:lnTo>
                    <a:pt x="20916" y="7584"/>
                  </a:lnTo>
                  <a:lnTo>
                    <a:pt x="34240" y="704"/>
                  </a:lnTo>
                  <a:lnTo>
                    <a:pt x="38565" y="0"/>
                  </a:lnTo>
                  <a:lnTo>
                    <a:pt x="42440" y="522"/>
                  </a:lnTo>
                  <a:lnTo>
                    <a:pt x="50384" y="2756"/>
                  </a:lnTo>
                  <a:lnTo>
                    <a:pt x="71652" y="6836"/>
                  </a:lnTo>
                  <a:lnTo>
                    <a:pt x="86425" y="14153"/>
                  </a:lnTo>
                  <a:lnTo>
                    <a:pt x="126635" y="40280"/>
                  </a:lnTo>
                  <a:lnTo>
                    <a:pt x="151394" y="581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4" name="SMARTInkShape-291"/>
            <p:cNvSpPr/>
            <p:nvPr>
              <p:custDataLst>
                <p:tags r:id="rId6"/>
              </p:custDataLst>
            </p:nvPr>
          </p:nvSpPr>
          <p:spPr>
            <a:xfrm>
              <a:off x="7733109" y="1803910"/>
              <a:ext cx="160736" cy="124890"/>
            </a:xfrm>
            <a:custGeom>
              <a:avLst/>
              <a:gdLst/>
              <a:ahLst/>
              <a:cxnLst/>
              <a:rect l="0" t="0" r="0" b="0"/>
              <a:pathLst>
                <a:path w="160736" h="124890">
                  <a:moveTo>
                    <a:pt x="0" y="71324"/>
                  </a:moveTo>
                  <a:lnTo>
                    <a:pt x="0" y="71324"/>
                  </a:lnTo>
                  <a:lnTo>
                    <a:pt x="0" y="76065"/>
                  </a:lnTo>
                  <a:lnTo>
                    <a:pt x="993" y="77461"/>
                  </a:lnTo>
                  <a:lnTo>
                    <a:pt x="2646" y="78392"/>
                  </a:lnTo>
                  <a:lnTo>
                    <a:pt x="4741" y="79013"/>
                  </a:lnTo>
                  <a:lnTo>
                    <a:pt x="6137" y="80419"/>
                  </a:lnTo>
                  <a:lnTo>
                    <a:pt x="11025" y="89804"/>
                  </a:lnTo>
                  <a:lnTo>
                    <a:pt x="13303" y="92574"/>
                  </a:lnTo>
                  <a:lnTo>
                    <a:pt x="18480" y="95651"/>
                  </a:lnTo>
                  <a:lnTo>
                    <a:pt x="24089" y="98012"/>
                  </a:lnTo>
                  <a:lnTo>
                    <a:pt x="53583" y="122307"/>
                  </a:lnTo>
                  <a:lnTo>
                    <a:pt x="65486" y="124390"/>
                  </a:lnTo>
                  <a:lnTo>
                    <a:pt x="99962" y="124889"/>
                  </a:lnTo>
                  <a:lnTo>
                    <a:pt x="102360" y="123901"/>
                  </a:lnTo>
                  <a:lnTo>
                    <a:pt x="103959" y="122251"/>
                  </a:lnTo>
                  <a:lnTo>
                    <a:pt x="108855" y="115187"/>
                  </a:lnTo>
                  <a:lnTo>
                    <a:pt x="119399" y="103911"/>
                  </a:lnTo>
                  <a:lnTo>
                    <a:pt x="122520" y="95398"/>
                  </a:lnTo>
                  <a:lnTo>
                    <a:pt x="124870" y="63971"/>
                  </a:lnTo>
                  <a:lnTo>
                    <a:pt x="122305" y="55489"/>
                  </a:lnTo>
                  <a:lnTo>
                    <a:pt x="98156" y="18350"/>
                  </a:lnTo>
                  <a:lnTo>
                    <a:pt x="80481" y="0"/>
                  </a:lnTo>
                  <a:lnTo>
                    <a:pt x="80402" y="4661"/>
                  </a:lnTo>
                  <a:lnTo>
                    <a:pt x="81382" y="6046"/>
                  </a:lnTo>
                  <a:lnTo>
                    <a:pt x="83029" y="6970"/>
                  </a:lnTo>
                  <a:lnTo>
                    <a:pt x="85118" y="7585"/>
                  </a:lnTo>
                  <a:lnTo>
                    <a:pt x="86511" y="8988"/>
                  </a:lnTo>
                  <a:lnTo>
                    <a:pt x="88059" y="13192"/>
                  </a:lnTo>
                  <a:lnTo>
                    <a:pt x="89464" y="14710"/>
                  </a:lnTo>
                  <a:lnTo>
                    <a:pt x="107340" y="24636"/>
                  </a:lnTo>
                  <a:lnTo>
                    <a:pt x="110256" y="25316"/>
                  </a:lnTo>
                  <a:lnTo>
                    <a:pt x="125032" y="33565"/>
                  </a:lnTo>
                  <a:lnTo>
                    <a:pt x="160735" y="3560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5" name="SMARTInkShape-292"/>
            <p:cNvSpPr/>
            <p:nvPr>
              <p:custDataLst>
                <p:tags r:id="rId7"/>
              </p:custDataLst>
            </p:nvPr>
          </p:nvSpPr>
          <p:spPr>
            <a:xfrm>
              <a:off x="7652864" y="1946672"/>
              <a:ext cx="98061" cy="191392"/>
            </a:xfrm>
            <a:custGeom>
              <a:avLst/>
              <a:gdLst/>
              <a:ahLst/>
              <a:cxnLst/>
              <a:rect l="0" t="0" r="0" b="0"/>
              <a:pathLst>
                <a:path w="98061" h="191392">
                  <a:moveTo>
                    <a:pt x="35597" y="53578"/>
                  </a:moveTo>
                  <a:lnTo>
                    <a:pt x="35597" y="53578"/>
                  </a:lnTo>
                  <a:lnTo>
                    <a:pt x="30856" y="53578"/>
                  </a:lnTo>
                  <a:lnTo>
                    <a:pt x="29460" y="54570"/>
                  </a:lnTo>
                  <a:lnTo>
                    <a:pt x="28529" y="56224"/>
                  </a:lnTo>
                  <a:lnTo>
                    <a:pt x="27035" y="61266"/>
                  </a:lnTo>
                  <a:lnTo>
                    <a:pt x="24185" y="61956"/>
                  </a:lnTo>
                  <a:lnTo>
                    <a:pt x="22036" y="62140"/>
                  </a:lnTo>
                  <a:lnTo>
                    <a:pt x="17002" y="64990"/>
                  </a:lnTo>
                  <a:lnTo>
                    <a:pt x="14271" y="67139"/>
                  </a:lnTo>
                  <a:lnTo>
                    <a:pt x="11236" y="72173"/>
                  </a:lnTo>
                  <a:lnTo>
                    <a:pt x="8895" y="77717"/>
                  </a:lnTo>
                  <a:lnTo>
                    <a:pt x="4547" y="83489"/>
                  </a:lnTo>
                  <a:lnTo>
                    <a:pt x="1953" y="92007"/>
                  </a:lnTo>
                  <a:lnTo>
                    <a:pt x="0" y="123439"/>
                  </a:lnTo>
                  <a:lnTo>
                    <a:pt x="7031" y="146128"/>
                  </a:lnTo>
                  <a:lnTo>
                    <a:pt x="17974" y="167073"/>
                  </a:lnTo>
                  <a:lnTo>
                    <a:pt x="38587" y="190348"/>
                  </a:lnTo>
                  <a:lnTo>
                    <a:pt x="41559" y="191391"/>
                  </a:lnTo>
                  <a:lnTo>
                    <a:pt x="44533" y="191094"/>
                  </a:lnTo>
                  <a:lnTo>
                    <a:pt x="51474" y="189110"/>
                  </a:lnTo>
                  <a:lnTo>
                    <a:pt x="61174" y="188229"/>
                  </a:lnTo>
                  <a:lnTo>
                    <a:pt x="64555" y="187001"/>
                  </a:lnTo>
                  <a:lnTo>
                    <a:pt x="66808" y="185191"/>
                  </a:lnTo>
                  <a:lnTo>
                    <a:pt x="95493" y="151787"/>
                  </a:lnTo>
                  <a:lnTo>
                    <a:pt x="97331" y="140223"/>
                  </a:lnTo>
                  <a:lnTo>
                    <a:pt x="98060" y="101048"/>
                  </a:lnTo>
                  <a:lnTo>
                    <a:pt x="97103" y="77360"/>
                  </a:lnTo>
                  <a:lnTo>
                    <a:pt x="83283" y="32906"/>
                  </a:lnTo>
                  <a:lnTo>
                    <a:pt x="81596" y="25208"/>
                  </a:lnTo>
                  <a:lnTo>
                    <a:pt x="80153" y="22758"/>
                  </a:lnTo>
                  <a:lnTo>
                    <a:pt x="78200" y="21125"/>
                  </a:lnTo>
                  <a:lnTo>
                    <a:pt x="73383" y="18319"/>
                  </a:lnTo>
                  <a:lnTo>
                    <a:pt x="64030" y="10362"/>
                  </a:lnTo>
                  <a:lnTo>
                    <a:pt x="58133" y="9354"/>
                  </a:lnTo>
                  <a:lnTo>
                    <a:pt x="50101" y="9055"/>
                  </a:lnTo>
                  <a:lnTo>
                    <a:pt x="48243" y="8021"/>
                  </a:lnTo>
                  <a:lnTo>
                    <a:pt x="47004" y="6340"/>
                  </a:lnTo>
                  <a:lnTo>
                    <a:pt x="46178" y="4226"/>
                  </a:lnTo>
                  <a:lnTo>
                    <a:pt x="44635" y="2818"/>
                  </a:lnTo>
                  <a:lnTo>
                    <a:pt x="35597"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6" name="SMARTInkShape-293"/>
            <p:cNvSpPr/>
            <p:nvPr>
              <p:custDataLst>
                <p:tags r:id="rId8"/>
              </p:custDataLst>
            </p:nvPr>
          </p:nvSpPr>
          <p:spPr>
            <a:xfrm>
              <a:off x="7420570" y="2089705"/>
              <a:ext cx="196408" cy="151121"/>
            </a:xfrm>
            <a:custGeom>
              <a:avLst/>
              <a:gdLst/>
              <a:ahLst/>
              <a:cxnLst/>
              <a:rect l="0" t="0" r="0" b="0"/>
              <a:pathLst>
                <a:path w="196408" h="151121">
                  <a:moveTo>
                    <a:pt x="0" y="80209"/>
                  </a:moveTo>
                  <a:lnTo>
                    <a:pt x="0" y="80209"/>
                  </a:lnTo>
                  <a:lnTo>
                    <a:pt x="0" y="75468"/>
                  </a:lnTo>
                  <a:lnTo>
                    <a:pt x="13303" y="37095"/>
                  </a:lnTo>
                  <a:lnTo>
                    <a:pt x="26974" y="18295"/>
                  </a:lnTo>
                  <a:lnTo>
                    <a:pt x="33816" y="12012"/>
                  </a:lnTo>
                  <a:lnTo>
                    <a:pt x="43473" y="5912"/>
                  </a:lnTo>
                  <a:lnTo>
                    <a:pt x="60065" y="1640"/>
                  </a:lnTo>
                  <a:lnTo>
                    <a:pt x="95297" y="0"/>
                  </a:lnTo>
                  <a:lnTo>
                    <a:pt x="119072" y="7002"/>
                  </a:lnTo>
                  <a:lnTo>
                    <a:pt x="158090" y="26701"/>
                  </a:lnTo>
                  <a:lnTo>
                    <a:pt x="165513" y="33608"/>
                  </a:lnTo>
                  <a:lnTo>
                    <a:pt x="192454" y="77153"/>
                  </a:lnTo>
                  <a:lnTo>
                    <a:pt x="195926" y="104403"/>
                  </a:lnTo>
                  <a:lnTo>
                    <a:pt x="196407" y="127345"/>
                  </a:lnTo>
                  <a:lnTo>
                    <a:pt x="193787" y="133570"/>
                  </a:lnTo>
                  <a:lnTo>
                    <a:pt x="184020" y="145650"/>
                  </a:lnTo>
                  <a:lnTo>
                    <a:pt x="178360" y="148982"/>
                  </a:lnTo>
                  <a:lnTo>
                    <a:pt x="166641" y="151120"/>
                  </a:lnTo>
                  <a:lnTo>
                    <a:pt x="137747" y="142521"/>
                  </a:lnTo>
                  <a:lnTo>
                    <a:pt x="125016" y="13378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7" name="SMARTInkShape-294"/>
            <p:cNvSpPr/>
            <p:nvPr>
              <p:custDataLst>
                <p:tags r:id="rId9"/>
              </p:custDataLst>
            </p:nvPr>
          </p:nvSpPr>
          <p:spPr>
            <a:xfrm>
              <a:off x="7429500" y="2205633"/>
              <a:ext cx="178595" cy="169665"/>
            </a:xfrm>
            <a:custGeom>
              <a:avLst/>
              <a:gdLst/>
              <a:ahLst/>
              <a:cxnLst/>
              <a:rect l="0" t="0" r="0" b="0"/>
              <a:pathLst>
                <a:path w="178595" h="169665">
                  <a:moveTo>
                    <a:pt x="0" y="0"/>
                  </a:moveTo>
                  <a:lnTo>
                    <a:pt x="0" y="0"/>
                  </a:lnTo>
                  <a:lnTo>
                    <a:pt x="20737" y="18091"/>
                  </a:lnTo>
                  <a:lnTo>
                    <a:pt x="30052" y="24908"/>
                  </a:lnTo>
                  <a:lnTo>
                    <a:pt x="68878" y="68620"/>
                  </a:lnTo>
                  <a:lnTo>
                    <a:pt x="110158" y="110142"/>
                  </a:lnTo>
                  <a:lnTo>
                    <a:pt x="154626" y="154626"/>
                  </a:lnTo>
                  <a:lnTo>
                    <a:pt x="160666" y="158019"/>
                  </a:lnTo>
                  <a:lnTo>
                    <a:pt x="163665" y="158924"/>
                  </a:lnTo>
                  <a:lnTo>
                    <a:pt x="165665" y="160520"/>
                  </a:lnTo>
                  <a:lnTo>
                    <a:pt x="169471" y="166513"/>
                  </a:lnTo>
                  <a:lnTo>
                    <a:pt x="178594" y="16966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8" name="SMARTInkShape-295"/>
            <p:cNvSpPr/>
            <p:nvPr>
              <p:custDataLst>
                <p:tags r:id="rId10"/>
              </p:custDataLst>
            </p:nvPr>
          </p:nvSpPr>
          <p:spPr>
            <a:xfrm>
              <a:off x="7242345" y="2402086"/>
              <a:ext cx="240734" cy="348259"/>
            </a:xfrm>
            <a:custGeom>
              <a:avLst/>
              <a:gdLst/>
              <a:ahLst/>
              <a:cxnLst/>
              <a:rect l="0" t="0" r="0" b="0"/>
              <a:pathLst>
                <a:path w="240734" h="348259">
                  <a:moveTo>
                    <a:pt x="8561" y="348258"/>
                  </a:moveTo>
                  <a:lnTo>
                    <a:pt x="8561" y="348258"/>
                  </a:lnTo>
                  <a:lnTo>
                    <a:pt x="873" y="340569"/>
                  </a:lnTo>
                  <a:lnTo>
                    <a:pt x="0" y="334955"/>
                  </a:lnTo>
                  <a:lnTo>
                    <a:pt x="10670" y="294393"/>
                  </a:lnTo>
                  <a:lnTo>
                    <a:pt x="26605" y="251868"/>
                  </a:lnTo>
                  <a:lnTo>
                    <a:pt x="44296" y="211828"/>
                  </a:lnTo>
                  <a:lnTo>
                    <a:pt x="51232" y="196341"/>
                  </a:lnTo>
                  <a:lnTo>
                    <a:pt x="82093" y="151972"/>
                  </a:lnTo>
                  <a:lnTo>
                    <a:pt x="114105" y="110143"/>
                  </a:lnTo>
                  <a:lnTo>
                    <a:pt x="154493" y="76563"/>
                  </a:lnTo>
                  <a:lnTo>
                    <a:pt x="196089" y="38316"/>
                  </a:lnTo>
                  <a:lnTo>
                    <a:pt x="207001" y="29928"/>
                  </a:lnTo>
                  <a:lnTo>
                    <a:pt x="218722" y="16033"/>
                  </a:lnTo>
                  <a:lnTo>
                    <a:pt x="240733"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extLst>
      <p:ext uri="{BB962C8B-B14F-4D97-AF65-F5344CB8AC3E}">
        <p14:creationId xmlns:p14="http://schemas.microsoft.com/office/powerpoint/2010/main" val="19062671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Students to be given mark scheme to try and develop answer</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27652210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Sarah Hilton\AppData\Local\Microsoft\Windows\Temporary Internet Files\Content.IE5\7NDX9JF7\border_02_by_nighthawk101stock-d3anwoj[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7961"/>
            <a:ext cx="9252520" cy="720056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Sarah Hilton\AppData\Local\Microsoft\Windows\Temporary Internet Files\Content.IE5\B2OWLNX3\questions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548680"/>
            <a:ext cx="4714875" cy="56166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51720" y="3717032"/>
            <a:ext cx="5252015" cy="923330"/>
          </a:xfrm>
          <a:prstGeom prst="rect">
            <a:avLst/>
          </a:prstGeom>
          <a:noFill/>
        </p:spPr>
        <p:txBody>
          <a:bodyPr wrap="none" lIns="91440" tIns="45720" rIns="91440" bIns="45720">
            <a:spAutoFit/>
          </a:bodyPr>
          <a:lstStyle/>
          <a:p>
            <a:pPr algn="ctr"/>
            <a:r>
              <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Sample questions</a:t>
            </a:r>
          </a:p>
        </p:txBody>
      </p:sp>
    </p:spTree>
    <p:extLst>
      <p:ext uri="{BB962C8B-B14F-4D97-AF65-F5344CB8AC3E}">
        <p14:creationId xmlns:p14="http://schemas.microsoft.com/office/powerpoint/2010/main" val="17876173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noChangeAspect="1"/>
          </p:cNvGrpSpPr>
          <p:nvPr/>
        </p:nvGrpSpPr>
        <p:grpSpPr bwMode="auto">
          <a:xfrm>
            <a:off x="-1588" y="0"/>
            <a:ext cx="8558213" cy="5949950"/>
            <a:chOff x="-1" y="0"/>
            <a:chExt cx="5391" cy="3748"/>
          </a:xfrm>
        </p:grpSpPr>
        <p:sp>
          <p:nvSpPr>
            <p:cNvPr id="3" name="AutoShape 4"/>
            <p:cNvSpPr>
              <a:spLocks noChangeAspect="1" noChangeArrowheads="1" noTextEdit="1"/>
            </p:cNvSpPr>
            <p:nvPr/>
          </p:nvSpPr>
          <p:spPr bwMode="auto">
            <a:xfrm>
              <a:off x="-1" y="0"/>
              <a:ext cx="5391" cy="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5398" cy="37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764704"/>
            <a:ext cx="3471814"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1926" y="5567030"/>
            <a:ext cx="6768752" cy="1310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83346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p:spPr>
        <p:txBody>
          <a:bodyPr/>
          <a:lstStyle/>
          <a:p>
            <a:r>
              <a:rPr lang="en-GB" dirty="0">
                <a:solidFill>
                  <a:srgbClr val="FFFF00"/>
                </a:solidFill>
              </a:rPr>
              <a:t>Sample question 1</a:t>
            </a:r>
          </a:p>
        </p:txBody>
      </p:sp>
      <p:sp>
        <p:nvSpPr>
          <p:cNvPr id="3" name="Content Placeholder 2"/>
          <p:cNvSpPr>
            <a:spLocks noGrp="1"/>
          </p:cNvSpPr>
          <p:nvPr>
            <p:ph idx="1"/>
          </p:nvPr>
        </p:nvSpPr>
        <p:spPr>
          <a:solidFill>
            <a:schemeClr val="accent5">
              <a:lumMod val="40000"/>
              <a:lumOff val="60000"/>
            </a:schemeClr>
          </a:solidFill>
        </p:spPr>
        <p:txBody>
          <a:bodyPr>
            <a:normAutofit/>
          </a:bodyPr>
          <a:lstStyle/>
          <a:p>
            <a:pPr marL="0" indent="0">
              <a:buNone/>
            </a:pPr>
            <a:r>
              <a:rPr lang="en-GB" dirty="0"/>
              <a:t>20 marks (essay should take you 20 minutes)</a:t>
            </a:r>
          </a:p>
          <a:p>
            <a:pPr marL="0" indent="0">
              <a:buNone/>
            </a:pPr>
            <a:r>
              <a:rPr lang="en-GB" dirty="0"/>
              <a:t>Corporate strategy – so your answer will require mention of </a:t>
            </a:r>
            <a:r>
              <a:rPr lang="en-GB" dirty="0" err="1"/>
              <a:t>Ansoff</a:t>
            </a:r>
            <a:r>
              <a:rPr lang="en-GB"/>
              <a:t> and Porter </a:t>
            </a:r>
            <a:endParaRPr lang="en-GB" dirty="0"/>
          </a:p>
          <a:p>
            <a:pPr marL="0" indent="0">
              <a:buNone/>
            </a:pPr>
            <a:endParaRPr lang="en-GB" dirty="0"/>
          </a:p>
          <a:p>
            <a:pPr marL="0" indent="0">
              <a:buNone/>
            </a:pPr>
            <a:endParaRPr lang="en-GB" dirty="0"/>
          </a:p>
          <a:p>
            <a:pPr marL="0" indent="0">
              <a:buNone/>
            </a:pPr>
            <a:r>
              <a:rPr lang="en-GB" dirty="0"/>
              <a:t>Case study on next slide</a:t>
            </a:r>
          </a:p>
        </p:txBody>
      </p:sp>
      <p:grpSp>
        <p:nvGrpSpPr>
          <p:cNvPr id="4" name="Group 4"/>
          <p:cNvGrpSpPr>
            <a:grpSpLocks noChangeAspect="1"/>
          </p:cNvGrpSpPr>
          <p:nvPr/>
        </p:nvGrpSpPr>
        <p:grpSpPr bwMode="auto">
          <a:xfrm>
            <a:off x="654050" y="3386137"/>
            <a:ext cx="7835900" cy="954087"/>
            <a:chOff x="385" y="2251"/>
            <a:chExt cx="4936" cy="601"/>
          </a:xfrm>
        </p:grpSpPr>
        <p:sp>
          <p:nvSpPr>
            <p:cNvPr id="5" name="AutoShape 3"/>
            <p:cNvSpPr>
              <a:spLocks noChangeAspect="1" noChangeArrowheads="1" noTextEdit="1"/>
            </p:cNvSpPr>
            <p:nvPr/>
          </p:nvSpPr>
          <p:spPr bwMode="auto">
            <a:xfrm>
              <a:off x="385" y="2251"/>
              <a:ext cx="4936"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74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 y="2251"/>
              <a:ext cx="4941" cy="6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3"/>
          <a:srcRect l="32101" t="22907" r="33096" b="7090"/>
          <a:stretch/>
        </p:blipFill>
        <p:spPr>
          <a:xfrm>
            <a:off x="971600" y="-99392"/>
            <a:ext cx="6309340" cy="7207547"/>
          </a:xfrm>
          <a:prstGeom prst="rect">
            <a:avLst/>
          </a:prstGeom>
        </p:spPr>
      </p:pic>
    </p:spTree>
    <p:extLst>
      <p:ext uri="{BB962C8B-B14F-4D97-AF65-F5344CB8AC3E}">
        <p14:creationId xmlns:p14="http://schemas.microsoft.com/office/powerpoint/2010/main" val="40032345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Move to PESTLE </a:t>
            </a:r>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6523542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3437"/>
            <a:ext cx="8229600" cy="634082"/>
          </a:xfrm>
        </p:spPr>
        <p:txBody>
          <a:bodyPr>
            <a:normAutofit fontScale="90000"/>
          </a:bodyPr>
          <a:lstStyle/>
          <a:p>
            <a:r>
              <a:rPr lang="en-GB" dirty="0"/>
              <a:t>Answer question 1</a:t>
            </a:r>
          </a:p>
        </p:txBody>
      </p:sp>
      <p:graphicFrame>
        <p:nvGraphicFramePr>
          <p:cNvPr id="4" name="Table 3"/>
          <p:cNvGraphicFramePr>
            <a:graphicFrameLocks noGrp="1"/>
          </p:cNvGraphicFramePr>
          <p:nvPr>
            <p:extLst>
              <p:ext uri="{D42A27DB-BD31-4B8C-83A1-F6EECF244321}">
                <p14:modId xmlns:p14="http://schemas.microsoft.com/office/powerpoint/2010/main" val="2404151054"/>
              </p:ext>
            </p:extLst>
          </p:nvPr>
        </p:nvGraphicFramePr>
        <p:xfrm>
          <a:off x="251520" y="692697"/>
          <a:ext cx="8784976" cy="5976663"/>
        </p:xfrm>
        <a:graphic>
          <a:graphicData uri="http://schemas.openxmlformats.org/drawingml/2006/table">
            <a:tbl>
              <a:tblPr firstRow="1" firstCol="1" bandRow="1">
                <a:tableStyleId>{D7AC3CCA-C797-4891-BE02-D94E43425B78}</a:tableStyleId>
              </a:tblPr>
              <a:tblGrid>
                <a:gridCol w="507593">
                  <a:extLst>
                    <a:ext uri="{9D8B030D-6E8A-4147-A177-3AD203B41FA5}">
                      <a16:colId xmlns:a16="http://schemas.microsoft.com/office/drawing/2014/main" val="20000"/>
                    </a:ext>
                  </a:extLst>
                </a:gridCol>
                <a:gridCol w="807966">
                  <a:extLst>
                    <a:ext uri="{9D8B030D-6E8A-4147-A177-3AD203B41FA5}">
                      <a16:colId xmlns:a16="http://schemas.microsoft.com/office/drawing/2014/main" val="20001"/>
                    </a:ext>
                  </a:extLst>
                </a:gridCol>
                <a:gridCol w="7469417">
                  <a:extLst>
                    <a:ext uri="{9D8B030D-6E8A-4147-A177-3AD203B41FA5}">
                      <a16:colId xmlns:a16="http://schemas.microsoft.com/office/drawing/2014/main" val="20002"/>
                    </a:ext>
                  </a:extLst>
                </a:gridCol>
              </a:tblGrid>
              <a:tr h="992176">
                <a:tc>
                  <a:txBody>
                    <a:bodyPr/>
                    <a:lstStyle/>
                    <a:p>
                      <a:pPr>
                        <a:lnSpc>
                          <a:spcPct val="115000"/>
                        </a:lnSpc>
                        <a:spcAft>
                          <a:spcPts val="0"/>
                        </a:spcAft>
                      </a:pPr>
                      <a:r>
                        <a:rPr lang="en-GB" sz="1300" b="0" dirty="0">
                          <a:effectLst/>
                        </a:rPr>
                        <a:t>1</a:t>
                      </a:r>
                      <a:endParaRPr lang="en-GB" sz="1300" b="0" dirty="0">
                        <a:effectLst/>
                        <a:latin typeface="Calibri"/>
                        <a:ea typeface="Calibri"/>
                        <a:cs typeface="Times New Roman"/>
                      </a:endParaRPr>
                    </a:p>
                  </a:txBody>
                  <a:tcPr marL="53668" marR="53668" marT="0" marB="0"/>
                </a:tc>
                <a:tc>
                  <a:txBody>
                    <a:bodyPr/>
                    <a:lstStyle/>
                    <a:p>
                      <a:pPr>
                        <a:lnSpc>
                          <a:spcPct val="115000"/>
                        </a:lnSpc>
                        <a:spcAft>
                          <a:spcPts val="0"/>
                        </a:spcAft>
                      </a:pPr>
                      <a:r>
                        <a:rPr lang="en-GB" sz="1300" b="0">
                          <a:effectLst/>
                        </a:rPr>
                        <a:t>1-3</a:t>
                      </a:r>
                      <a:endParaRPr lang="en-GB" sz="1300" b="0">
                        <a:effectLst/>
                        <a:latin typeface="Calibri"/>
                        <a:ea typeface="Calibri"/>
                        <a:cs typeface="Times New Roman"/>
                      </a:endParaRPr>
                    </a:p>
                  </a:txBody>
                  <a:tcPr marL="53668" marR="53668" marT="0" marB="0"/>
                </a:tc>
                <a:tc>
                  <a:txBody>
                    <a:bodyPr/>
                    <a:lstStyle/>
                    <a:p>
                      <a:pPr>
                        <a:lnSpc>
                          <a:spcPct val="115000"/>
                        </a:lnSpc>
                        <a:spcAft>
                          <a:spcPts val="0"/>
                        </a:spcAft>
                      </a:pPr>
                      <a:r>
                        <a:rPr lang="en-GB" sz="1300" b="0" dirty="0">
                          <a:effectLst/>
                        </a:rPr>
                        <a:t>Corporate strategy refers to the overall policies used by a business to achieve a desired aim • Corporate strategy can be any policies used that affect the functional areas of a business e.g. pricing, product mix, staffing, location etc. • Political influence refers to government policy and changes in the law • Value Added Tax (VAT) is a sales tax set at 20% in the UK</a:t>
                      </a:r>
                      <a:endParaRPr lang="en-GB" sz="1300" b="0" dirty="0">
                        <a:effectLst/>
                        <a:latin typeface="Calibri"/>
                        <a:ea typeface="Calibri"/>
                        <a:cs typeface="Times New Roman"/>
                      </a:endParaRPr>
                    </a:p>
                  </a:txBody>
                  <a:tcPr marL="53668" marR="53668" marT="0" marB="0"/>
                </a:tc>
                <a:extLst>
                  <a:ext uri="{0D108BD9-81ED-4DB2-BD59-A6C34878D82A}">
                    <a16:rowId xmlns:a16="http://schemas.microsoft.com/office/drawing/2014/main" val="10000"/>
                  </a:ext>
                </a:extLst>
              </a:tr>
              <a:tr h="992176">
                <a:tc>
                  <a:txBody>
                    <a:bodyPr/>
                    <a:lstStyle/>
                    <a:p>
                      <a:pPr>
                        <a:lnSpc>
                          <a:spcPct val="115000"/>
                        </a:lnSpc>
                        <a:spcAft>
                          <a:spcPts val="0"/>
                        </a:spcAft>
                      </a:pPr>
                      <a:r>
                        <a:rPr lang="en-GB" sz="1300">
                          <a:effectLst/>
                        </a:rPr>
                        <a:t>2</a:t>
                      </a:r>
                      <a:endParaRPr lang="en-GB" sz="1300">
                        <a:effectLst/>
                        <a:latin typeface="Calibri"/>
                        <a:ea typeface="Calibri"/>
                        <a:cs typeface="Times New Roman"/>
                      </a:endParaRPr>
                    </a:p>
                  </a:txBody>
                  <a:tcPr marL="53668" marR="53668" marT="0" marB="0"/>
                </a:tc>
                <a:tc>
                  <a:txBody>
                    <a:bodyPr/>
                    <a:lstStyle/>
                    <a:p>
                      <a:pPr>
                        <a:lnSpc>
                          <a:spcPct val="115000"/>
                        </a:lnSpc>
                        <a:spcAft>
                          <a:spcPts val="0"/>
                        </a:spcAft>
                      </a:pPr>
                      <a:r>
                        <a:rPr lang="en-GB" sz="1300">
                          <a:effectLst/>
                        </a:rPr>
                        <a:t>4-7</a:t>
                      </a:r>
                      <a:endParaRPr lang="en-GB" sz="1300">
                        <a:effectLst/>
                        <a:latin typeface="Calibri"/>
                        <a:ea typeface="Calibri"/>
                        <a:cs typeface="Times New Roman"/>
                      </a:endParaRPr>
                    </a:p>
                  </a:txBody>
                  <a:tcPr marL="53668" marR="53668" marT="0" marB="0"/>
                </a:tc>
                <a:tc>
                  <a:txBody>
                    <a:bodyPr/>
                    <a:lstStyle/>
                    <a:p>
                      <a:pPr>
                        <a:lnSpc>
                          <a:spcPct val="115000"/>
                        </a:lnSpc>
                        <a:spcAft>
                          <a:spcPts val="0"/>
                        </a:spcAft>
                      </a:pPr>
                      <a:r>
                        <a:rPr lang="en-GB" sz="1300" dirty="0">
                          <a:effectLst/>
                        </a:rPr>
                        <a:t>Could increase price of sausage rolls • Team Members wages may be affected • Greggs high profit/ROCE could be reduced • VAT imposition might limit Greggs corporate strategy of expansion •</a:t>
                      </a:r>
                      <a:r>
                        <a:rPr lang="en-GB" sz="1300" dirty="0">
                          <a:solidFill>
                            <a:srgbClr val="FF0000"/>
                          </a:solidFill>
                          <a:effectLst/>
                        </a:rPr>
                        <a:t> Greggs may look to move into new products (coffee shops)/or new markets (motorway service stations (Ansoff) • Greggs may focus more on a differentiated strategy (coffee shops in baker shops) (Porter)</a:t>
                      </a:r>
                      <a:endParaRPr lang="en-GB" sz="1300" dirty="0">
                        <a:solidFill>
                          <a:srgbClr val="FF0000"/>
                        </a:solidFill>
                        <a:effectLst/>
                        <a:latin typeface="Calibri"/>
                        <a:ea typeface="Calibri"/>
                        <a:cs typeface="Times New Roman"/>
                      </a:endParaRPr>
                    </a:p>
                  </a:txBody>
                  <a:tcPr marL="53668" marR="53668" marT="0" marB="0"/>
                </a:tc>
                <a:extLst>
                  <a:ext uri="{0D108BD9-81ED-4DB2-BD59-A6C34878D82A}">
                    <a16:rowId xmlns:a16="http://schemas.microsoft.com/office/drawing/2014/main" val="10001"/>
                  </a:ext>
                </a:extLst>
              </a:tr>
              <a:tr h="2397747">
                <a:tc>
                  <a:txBody>
                    <a:bodyPr/>
                    <a:lstStyle/>
                    <a:p>
                      <a:pPr>
                        <a:lnSpc>
                          <a:spcPct val="115000"/>
                        </a:lnSpc>
                        <a:spcAft>
                          <a:spcPts val="0"/>
                        </a:spcAft>
                      </a:pPr>
                      <a:r>
                        <a:rPr lang="en-GB" sz="1300">
                          <a:effectLst/>
                        </a:rPr>
                        <a:t>3</a:t>
                      </a:r>
                      <a:endParaRPr lang="en-GB" sz="1300">
                        <a:effectLst/>
                        <a:latin typeface="Calibri"/>
                        <a:ea typeface="Calibri"/>
                        <a:cs typeface="Times New Roman"/>
                      </a:endParaRPr>
                    </a:p>
                  </a:txBody>
                  <a:tcPr marL="53668" marR="53668" marT="0" marB="0"/>
                </a:tc>
                <a:tc>
                  <a:txBody>
                    <a:bodyPr/>
                    <a:lstStyle/>
                    <a:p>
                      <a:pPr>
                        <a:lnSpc>
                          <a:spcPct val="115000"/>
                        </a:lnSpc>
                        <a:spcAft>
                          <a:spcPts val="0"/>
                        </a:spcAft>
                      </a:pPr>
                      <a:r>
                        <a:rPr lang="en-GB" sz="1300">
                          <a:effectLst/>
                        </a:rPr>
                        <a:t>8-14</a:t>
                      </a:r>
                      <a:endParaRPr lang="en-GB" sz="1300">
                        <a:effectLst/>
                        <a:latin typeface="Calibri"/>
                        <a:ea typeface="Calibri"/>
                        <a:cs typeface="Times New Roman"/>
                      </a:endParaRPr>
                    </a:p>
                  </a:txBody>
                  <a:tcPr marL="53668" marR="53668" marT="0" marB="0"/>
                </a:tc>
                <a:tc>
                  <a:txBody>
                    <a:bodyPr/>
                    <a:lstStyle/>
                    <a:p>
                      <a:pPr>
                        <a:lnSpc>
                          <a:spcPct val="115000"/>
                        </a:lnSpc>
                        <a:spcAft>
                          <a:spcPts val="0"/>
                        </a:spcAft>
                      </a:pPr>
                      <a:r>
                        <a:rPr lang="en-GB" sz="1300" dirty="0">
                          <a:effectLst/>
                        </a:rPr>
                        <a:t>If Greggs increase prices this could lead to a fall in sales because customers are seeking value for money The addition of VAT on their main products may reduce their sales revenue which limits Greggs ability to offer generous staff benefits • If Greggs decide to absorb or pass on the VAT imposition there could be a reduction in profit due to higher costs and/or lower sales • VAT imposition will limit Greggs expansion plans because if the tax is passed on to customers sales are likely to fall thus reducing their funds for expansion (as they are following a strategy of internal growth) • If demand for Greggs products is price elastic, and prices are increased then the demand and revenue for Greggs will fall • </a:t>
                      </a:r>
                      <a:r>
                        <a:rPr lang="en-GB" sz="1300" dirty="0">
                          <a:solidFill>
                            <a:srgbClr val="FF0000"/>
                          </a:solidFill>
                          <a:effectLst/>
                        </a:rPr>
                        <a:t>Marketing strategy may need to move away from a focus on price and highlight other features such as new products (Ansoff) or place greater emphasis on differentiation of the product from competitors (Porter)</a:t>
                      </a:r>
                      <a:endParaRPr lang="en-GB" sz="1300" dirty="0">
                        <a:solidFill>
                          <a:srgbClr val="FF0000"/>
                        </a:solidFill>
                        <a:effectLst/>
                        <a:latin typeface="Calibri"/>
                        <a:ea typeface="Calibri"/>
                        <a:cs typeface="Times New Roman"/>
                      </a:endParaRPr>
                    </a:p>
                  </a:txBody>
                  <a:tcPr marL="53668" marR="53668" marT="0" marB="0"/>
                </a:tc>
                <a:extLst>
                  <a:ext uri="{0D108BD9-81ED-4DB2-BD59-A6C34878D82A}">
                    <a16:rowId xmlns:a16="http://schemas.microsoft.com/office/drawing/2014/main" val="10002"/>
                  </a:ext>
                </a:extLst>
              </a:tr>
              <a:tr h="1594564">
                <a:tc>
                  <a:txBody>
                    <a:bodyPr/>
                    <a:lstStyle/>
                    <a:p>
                      <a:pPr>
                        <a:lnSpc>
                          <a:spcPct val="115000"/>
                        </a:lnSpc>
                        <a:spcAft>
                          <a:spcPts val="0"/>
                        </a:spcAft>
                      </a:pPr>
                      <a:r>
                        <a:rPr lang="en-GB" sz="1300">
                          <a:effectLst/>
                        </a:rPr>
                        <a:t>4</a:t>
                      </a:r>
                      <a:endParaRPr lang="en-GB" sz="1300">
                        <a:effectLst/>
                        <a:latin typeface="Calibri"/>
                        <a:ea typeface="Calibri"/>
                        <a:cs typeface="Times New Roman"/>
                      </a:endParaRPr>
                    </a:p>
                  </a:txBody>
                  <a:tcPr marL="53668" marR="53668" marT="0" marB="0"/>
                </a:tc>
                <a:tc>
                  <a:txBody>
                    <a:bodyPr/>
                    <a:lstStyle/>
                    <a:p>
                      <a:pPr>
                        <a:lnSpc>
                          <a:spcPct val="115000"/>
                        </a:lnSpc>
                        <a:spcAft>
                          <a:spcPts val="0"/>
                        </a:spcAft>
                      </a:pPr>
                      <a:r>
                        <a:rPr lang="en-GB" sz="1300">
                          <a:effectLst/>
                        </a:rPr>
                        <a:t>15-20</a:t>
                      </a:r>
                      <a:endParaRPr lang="en-GB" sz="1300">
                        <a:effectLst/>
                        <a:latin typeface="Calibri"/>
                        <a:ea typeface="Calibri"/>
                        <a:cs typeface="Times New Roman"/>
                      </a:endParaRPr>
                    </a:p>
                  </a:txBody>
                  <a:tcPr marL="53668" marR="53668" marT="0" marB="0"/>
                </a:tc>
                <a:tc>
                  <a:txBody>
                    <a:bodyPr/>
                    <a:lstStyle/>
                    <a:p>
                      <a:pPr>
                        <a:lnSpc>
                          <a:spcPct val="115000"/>
                        </a:lnSpc>
                        <a:spcAft>
                          <a:spcPts val="0"/>
                        </a:spcAft>
                      </a:pPr>
                      <a:r>
                        <a:rPr lang="en-GB" sz="1300" dirty="0">
                          <a:effectLst/>
                        </a:rPr>
                        <a:t>Corporate strategy is very difficult for Greggs to change as they have already committed to many of the new store purchases • Greggs are in a very strong financial situation as they have no external borrowings – this means that there may be scope to absorb some/all the VAT rise without hitting sales • Other factors such as freshness and convenience are important to the Greggs brand, so passing on the VAT rise might be possible without putting off customers • The imposition of VAT simply puts Greggs in the same situation as other takeaway food businesses, so they will have to deploy resources towards marketing etc.</a:t>
                      </a:r>
                      <a:endParaRPr lang="en-GB" sz="1300" dirty="0">
                        <a:effectLst/>
                        <a:latin typeface="Calibri"/>
                        <a:ea typeface="Calibri"/>
                        <a:cs typeface="Times New Roman"/>
                      </a:endParaRPr>
                    </a:p>
                  </a:txBody>
                  <a:tcPr marL="53668" marR="53668" marT="0" marB="0"/>
                </a:tc>
                <a:extLst>
                  <a:ext uri="{0D108BD9-81ED-4DB2-BD59-A6C34878D82A}">
                    <a16:rowId xmlns:a16="http://schemas.microsoft.com/office/drawing/2014/main" val="10003"/>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p:spPr>
        <p:txBody>
          <a:bodyPr/>
          <a:lstStyle/>
          <a:p>
            <a:r>
              <a:rPr lang="en-GB" dirty="0">
                <a:solidFill>
                  <a:srgbClr val="FFFF00"/>
                </a:solidFill>
              </a:rPr>
              <a:t>Sample question 2</a:t>
            </a:r>
          </a:p>
        </p:txBody>
      </p:sp>
      <p:sp>
        <p:nvSpPr>
          <p:cNvPr id="3" name="Content Placeholder 2"/>
          <p:cNvSpPr>
            <a:spLocks noGrp="1"/>
          </p:cNvSpPr>
          <p:nvPr>
            <p:ph idx="1"/>
          </p:nvPr>
        </p:nvSpPr>
        <p:spPr>
          <a:solidFill>
            <a:schemeClr val="accent5">
              <a:lumMod val="40000"/>
              <a:lumOff val="60000"/>
            </a:schemeClr>
          </a:solidFill>
        </p:spPr>
        <p:txBody>
          <a:bodyPr>
            <a:normAutofit/>
          </a:bodyPr>
          <a:lstStyle/>
          <a:p>
            <a:pPr marL="0" indent="0">
              <a:buNone/>
            </a:pPr>
            <a:r>
              <a:rPr lang="en-GB" dirty="0"/>
              <a:t>20 mark question</a:t>
            </a:r>
          </a:p>
          <a:p>
            <a:pPr marL="0" indent="0">
              <a:buNone/>
            </a:pPr>
            <a:r>
              <a:rPr lang="en-GB" dirty="0"/>
              <a:t>Needs Porter’s strategic mix </a:t>
            </a:r>
            <a:r>
              <a:rPr lang="en-GB" sz="2000" i="1" dirty="0"/>
              <a:t>(don’t get it mixed up with Porter’s 5 forces which is different)</a:t>
            </a:r>
          </a:p>
          <a:p>
            <a:pPr marL="0" indent="0">
              <a:buNone/>
            </a:pPr>
            <a:endParaRPr lang="en-GB" sz="2000" i="1" dirty="0"/>
          </a:p>
          <a:p>
            <a:pPr marL="0" indent="0">
              <a:buNone/>
            </a:pPr>
            <a:endParaRPr lang="en-GB" sz="2000" i="1" dirty="0"/>
          </a:p>
          <a:p>
            <a:pPr marL="0" indent="0">
              <a:buNone/>
            </a:pPr>
            <a:endParaRPr lang="en-GB" sz="2000" i="1" dirty="0"/>
          </a:p>
          <a:p>
            <a:pPr marL="0" indent="0">
              <a:buNone/>
            </a:pPr>
            <a:r>
              <a:rPr lang="en-GB" sz="2000" i="1" dirty="0"/>
              <a:t>Case study on next slide</a:t>
            </a:r>
          </a:p>
        </p:txBody>
      </p:sp>
      <p:grpSp>
        <p:nvGrpSpPr>
          <p:cNvPr id="4" name="Group 5"/>
          <p:cNvGrpSpPr>
            <a:grpSpLocks noChangeAspect="1"/>
          </p:cNvGrpSpPr>
          <p:nvPr/>
        </p:nvGrpSpPr>
        <p:grpSpPr bwMode="auto">
          <a:xfrm>
            <a:off x="498475" y="3149600"/>
            <a:ext cx="8240713" cy="855663"/>
            <a:chOff x="314" y="1984"/>
            <a:chExt cx="5191" cy="539"/>
          </a:xfrm>
        </p:grpSpPr>
        <p:sp>
          <p:nvSpPr>
            <p:cNvPr id="5" name="AutoShape 4"/>
            <p:cNvSpPr>
              <a:spLocks noChangeAspect="1" noChangeArrowheads="1" noTextEdit="1"/>
            </p:cNvSpPr>
            <p:nvPr/>
          </p:nvSpPr>
          <p:spPr bwMode="auto">
            <a:xfrm>
              <a:off x="314" y="1984"/>
              <a:ext cx="5191"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 y="1984"/>
              <a:ext cx="5196" cy="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89246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a:grpSpLocks noChangeAspect="1"/>
          </p:cNvGrpSpPr>
          <p:nvPr/>
        </p:nvGrpSpPr>
        <p:grpSpPr bwMode="auto">
          <a:xfrm>
            <a:off x="179512" y="6350"/>
            <a:ext cx="8829675" cy="5686425"/>
            <a:chOff x="0" y="-2"/>
            <a:chExt cx="5562" cy="3582"/>
          </a:xfrm>
        </p:grpSpPr>
        <p:sp>
          <p:nvSpPr>
            <p:cNvPr id="5" name="AutoShape 4"/>
            <p:cNvSpPr>
              <a:spLocks noChangeAspect="1" noChangeArrowheads="1" noTextEdit="1"/>
            </p:cNvSpPr>
            <p:nvPr/>
          </p:nvSpPr>
          <p:spPr bwMode="auto">
            <a:xfrm>
              <a:off x="0" y="-2"/>
              <a:ext cx="5562" cy="3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5568" cy="35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5949280"/>
            <a:ext cx="382905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5976" y="5749375"/>
            <a:ext cx="4788024" cy="1104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1761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27584" y="476672"/>
            <a:ext cx="7772400" cy="1362075"/>
          </a:xfrm>
          <a:solidFill>
            <a:schemeClr val="bg1"/>
          </a:solidFill>
        </p:spPr>
        <p:txBody>
          <a:bodyPr/>
          <a:lstStyle/>
          <a:p>
            <a:r>
              <a:rPr lang="en-GB" dirty="0"/>
              <a:t>Development of corporate strategy</a:t>
            </a:r>
          </a:p>
        </p:txBody>
      </p:sp>
      <p:sp>
        <p:nvSpPr>
          <p:cNvPr id="2" name="TextBox 1"/>
          <p:cNvSpPr txBox="1"/>
          <p:nvPr/>
        </p:nvSpPr>
        <p:spPr>
          <a:xfrm>
            <a:off x="827584" y="2132856"/>
            <a:ext cx="8064896" cy="1815882"/>
          </a:xfrm>
          <a:prstGeom prst="rect">
            <a:avLst/>
          </a:prstGeom>
          <a:solidFill>
            <a:schemeClr val="bg1"/>
          </a:solidFill>
        </p:spPr>
        <p:txBody>
          <a:bodyPr wrap="square" rtlCol="0">
            <a:spAutoFit/>
          </a:bodyPr>
          <a:lstStyle/>
          <a:p>
            <a:pPr marL="285750" indent="-285750" algn="ctr">
              <a:buFont typeface="Arial" panose="020B0604020202020204" pitchFamily="34" charset="0"/>
              <a:buChar char="•"/>
            </a:pPr>
            <a:r>
              <a:rPr lang="en-GB" sz="2800" dirty="0"/>
              <a:t>The best strategies consider:</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p:txBody>
      </p:sp>
      <p:sp>
        <p:nvSpPr>
          <p:cNvPr id="3" name="Rectangle 2"/>
          <p:cNvSpPr/>
          <p:nvPr/>
        </p:nvSpPr>
        <p:spPr>
          <a:xfrm>
            <a:off x="1043608" y="3356992"/>
            <a:ext cx="2160240"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Firms Strengths</a:t>
            </a:r>
          </a:p>
        </p:txBody>
      </p:sp>
      <p:sp>
        <p:nvSpPr>
          <p:cNvPr id="5" name="Rectangle 4"/>
          <p:cNvSpPr/>
          <p:nvPr/>
        </p:nvSpPr>
        <p:spPr>
          <a:xfrm>
            <a:off x="4850494" y="3344692"/>
            <a:ext cx="2160240"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Firms Environment </a:t>
            </a:r>
          </a:p>
        </p:txBody>
      </p:sp>
      <p:cxnSp>
        <p:nvCxnSpPr>
          <p:cNvPr id="7" name="Straight Arrow Connector 6"/>
          <p:cNvCxnSpPr/>
          <p:nvPr/>
        </p:nvCxnSpPr>
        <p:spPr>
          <a:xfrm>
            <a:off x="3419872" y="4242847"/>
            <a:ext cx="12939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21386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686128"/>
              </p:ext>
            </p:extLst>
          </p:nvPr>
        </p:nvGraphicFramePr>
        <p:xfrm>
          <a:off x="107504" y="116631"/>
          <a:ext cx="8893497" cy="6767547"/>
        </p:xfrm>
        <a:graphic>
          <a:graphicData uri="http://schemas.openxmlformats.org/drawingml/2006/table">
            <a:tbl>
              <a:tblPr firstRow="1" firstCol="1" bandRow="1">
                <a:tableStyleId>{5940675A-B579-460E-94D1-54222C63F5DA}</a:tableStyleId>
              </a:tblPr>
              <a:tblGrid>
                <a:gridCol w="513865">
                  <a:extLst>
                    <a:ext uri="{9D8B030D-6E8A-4147-A177-3AD203B41FA5}">
                      <a16:colId xmlns:a16="http://schemas.microsoft.com/office/drawing/2014/main" val="20000"/>
                    </a:ext>
                  </a:extLst>
                </a:gridCol>
                <a:gridCol w="527715">
                  <a:extLst>
                    <a:ext uri="{9D8B030D-6E8A-4147-A177-3AD203B41FA5}">
                      <a16:colId xmlns:a16="http://schemas.microsoft.com/office/drawing/2014/main" val="20001"/>
                    </a:ext>
                  </a:extLst>
                </a:gridCol>
                <a:gridCol w="7851917">
                  <a:extLst>
                    <a:ext uri="{9D8B030D-6E8A-4147-A177-3AD203B41FA5}">
                      <a16:colId xmlns:a16="http://schemas.microsoft.com/office/drawing/2014/main" val="20002"/>
                    </a:ext>
                  </a:extLst>
                </a:gridCol>
              </a:tblGrid>
              <a:tr h="729830">
                <a:tc>
                  <a:txBody>
                    <a:bodyPr/>
                    <a:lstStyle/>
                    <a:p>
                      <a:pPr>
                        <a:lnSpc>
                          <a:spcPct val="115000"/>
                        </a:lnSpc>
                        <a:spcAft>
                          <a:spcPts val="0"/>
                        </a:spcAft>
                      </a:pPr>
                      <a:r>
                        <a:rPr lang="en-GB" sz="1200" dirty="0">
                          <a:effectLst/>
                        </a:rPr>
                        <a:t>1</a:t>
                      </a:r>
                      <a:endParaRPr lang="en-GB" sz="1200" dirty="0">
                        <a:effectLst/>
                        <a:latin typeface="Calibri"/>
                        <a:ea typeface="Calibri"/>
                        <a:cs typeface="Times New Roman"/>
                      </a:endParaRPr>
                    </a:p>
                  </a:txBody>
                  <a:tcPr marL="15535" marR="15535" marT="0" marB="0"/>
                </a:tc>
                <a:tc>
                  <a:txBody>
                    <a:bodyPr/>
                    <a:lstStyle/>
                    <a:p>
                      <a:pPr>
                        <a:lnSpc>
                          <a:spcPct val="115000"/>
                        </a:lnSpc>
                        <a:spcAft>
                          <a:spcPts val="0"/>
                        </a:spcAft>
                      </a:pPr>
                      <a:r>
                        <a:rPr lang="en-GB" sz="1200">
                          <a:effectLst/>
                        </a:rPr>
                        <a:t>1-3</a:t>
                      </a:r>
                      <a:endParaRPr lang="en-GB" sz="1200">
                        <a:effectLst/>
                        <a:latin typeface="Calibri"/>
                        <a:ea typeface="Calibri"/>
                        <a:cs typeface="Times New Roman"/>
                      </a:endParaRPr>
                    </a:p>
                  </a:txBody>
                  <a:tcPr marL="15535" marR="15535" marT="0" marB="0"/>
                </a:tc>
                <a:tc>
                  <a:txBody>
                    <a:bodyPr/>
                    <a:lstStyle/>
                    <a:p>
                      <a:pPr>
                        <a:lnSpc>
                          <a:spcPct val="115000"/>
                        </a:lnSpc>
                        <a:spcAft>
                          <a:spcPts val="0"/>
                        </a:spcAft>
                      </a:pPr>
                      <a:r>
                        <a:rPr lang="en-GB" sz="1200" dirty="0">
                          <a:effectLst/>
                        </a:rPr>
                        <a:t>Corporate strategy is the way in which aims and objectives are achieved</a:t>
                      </a:r>
                    </a:p>
                    <a:p>
                      <a:pPr>
                        <a:lnSpc>
                          <a:spcPct val="115000"/>
                        </a:lnSpc>
                        <a:spcAft>
                          <a:spcPts val="0"/>
                        </a:spcAft>
                      </a:pPr>
                      <a:r>
                        <a:rPr lang="en-GB" sz="1200" dirty="0">
                          <a:effectLst/>
                        </a:rPr>
                        <a:t>• Porter identified four main generic strategies</a:t>
                      </a:r>
                      <a:r>
                        <a:rPr lang="en-GB" sz="1200" baseline="0" dirty="0">
                          <a:effectLst/>
                        </a:rPr>
                        <a:t> (name them)</a:t>
                      </a:r>
                      <a:endParaRPr lang="en-GB" sz="1200" dirty="0">
                        <a:effectLst/>
                      </a:endParaRPr>
                    </a:p>
                    <a:p>
                      <a:pPr>
                        <a:lnSpc>
                          <a:spcPct val="115000"/>
                        </a:lnSpc>
                        <a:spcAft>
                          <a:spcPts val="0"/>
                        </a:spcAft>
                      </a:pPr>
                      <a:r>
                        <a:rPr lang="en-GB" sz="1200" dirty="0">
                          <a:effectLst/>
                        </a:rPr>
                        <a:t>• Cost or differentiation gives a business a competitive Advantage</a:t>
                      </a:r>
                      <a:endParaRPr lang="en-GB" sz="1200" dirty="0">
                        <a:effectLst/>
                        <a:latin typeface="Calibri"/>
                        <a:ea typeface="Calibri"/>
                        <a:cs typeface="Times New Roman"/>
                      </a:endParaRPr>
                    </a:p>
                  </a:txBody>
                  <a:tcPr marL="15535" marR="15535" marT="0" marB="0"/>
                </a:tc>
                <a:extLst>
                  <a:ext uri="{0D108BD9-81ED-4DB2-BD59-A6C34878D82A}">
                    <a16:rowId xmlns:a16="http://schemas.microsoft.com/office/drawing/2014/main" val="10000"/>
                  </a:ext>
                </a:extLst>
              </a:tr>
              <a:tr h="1231275">
                <a:tc>
                  <a:txBody>
                    <a:bodyPr/>
                    <a:lstStyle/>
                    <a:p>
                      <a:pPr>
                        <a:lnSpc>
                          <a:spcPct val="115000"/>
                        </a:lnSpc>
                        <a:spcAft>
                          <a:spcPts val="0"/>
                        </a:spcAft>
                      </a:pPr>
                      <a:r>
                        <a:rPr lang="en-GB" sz="1200">
                          <a:effectLst/>
                        </a:rPr>
                        <a:t>2</a:t>
                      </a:r>
                      <a:endParaRPr lang="en-GB" sz="1200">
                        <a:effectLst/>
                        <a:latin typeface="Calibri"/>
                        <a:ea typeface="Calibri"/>
                        <a:cs typeface="Times New Roman"/>
                      </a:endParaRPr>
                    </a:p>
                  </a:txBody>
                  <a:tcPr marL="15535" marR="15535" marT="0" marB="0"/>
                </a:tc>
                <a:tc>
                  <a:txBody>
                    <a:bodyPr/>
                    <a:lstStyle/>
                    <a:p>
                      <a:pPr>
                        <a:lnSpc>
                          <a:spcPct val="115000"/>
                        </a:lnSpc>
                        <a:spcAft>
                          <a:spcPts val="0"/>
                        </a:spcAft>
                      </a:pPr>
                      <a:r>
                        <a:rPr lang="en-GB" sz="1200" dirty="0">
                          <a:effectLst/>
                        </a:rPr>
                        <a:t>4-7</a:t>
                      </a:r>
                    </a:p>
                    <a:p>
                      <a:pPr>
                        <a:lnSpc>
                          <a:spcPct val="115000"/>
                        </a:lnSpc>
                        <a:spcAft>
                          <a:spcPts val="0"/>
                        </a:spcAft>
                      </a:pPr>
                      <a:endParaRPr lang="en-GB" sz="1200" dirty="0">
                        <a:effectLst/>
                        <a:latin typeface="Calibri"/>
                        <a:ea typeface="Calibri"/>
                        <a:cs typeface="Times New Roman"/>
                      </a:endParaRPr>
                    </a:p>
                  </a:txBody>
                  <a:tcPr marL="15535" marR="15535" marT="0" marB="0"/>
                </a:tc>
                <a:tc>
                  <a:txBody>
                    <a:bodyPr/>
                    <a:lstStyle/>
                    <a:p>
                      <a:pPr>
                        <a:lnSpc>
                          <a:spcPct val="115000"/>
                        </a:lnSpc>
                        <a:spcAft>
                          <a:spcPts val="0"/>
                        </a:spcAft>
                      </a:pPr>
                      <a:r>
                        <a:rPr lang="en-GB" sz="1200" dirty="0">
                          <a:effectLst/>
                        </a:rPr>
                        <a:t>• SuperDry use a differentiated approach</a:t>
                      </a:r>
                    </a:p>
                    <a:p>
                      <a:pPr>
                        <a:lnSpc>
                          <a:spcPct val="115000"/>
                        </a:lnSpc>
                        <a:spcAft>
                          <a:spcPts val="0"/>
                        </a:spcAft>
                      </a:pPr>
                      <a:r>
                        <a:rPr lang="en-GB" sz="1200" dirty="0">
                          <a:effectLst/>
                        </a:rPr>
                        <a:t>• SuperDry sell products aimed at the youth consumer market</a:t>
                      </a:r>
                    </a:p>
                    <a:p>
                      <a:pPr>
                        <a:lnSpc>
                          <a:spcPct val="115000"/>
                        </a:lnSpc>
                        <a:spcAft>
                          <a:spcPts val="0"/>
                        </a:spcAft>
                      </a:pPr>
                      <a:r>
                        <a:rPr lang="en-GB" sz="1200" dirty="0">
                          <a:effectLst/>
                        </a:rPr>
                        <a:t>• Products are not cheap, but nor expensive</a:t>
                      </a:r>
                    </a:p>
                    <a:p>
                      <a:pPr>
                        <a:lnSpc>
                          <a:spcPct val="115000"/>
                        </a:lnSpc>
                        <a:spcAft>
                          <a:spcPts val="0"/>
                        </a:spcAft>
                      </a:pPr>
                      <a:r>
                        <a:rPr lang="en-GB" sz="1200" dirty="0">
                          <a:effectLst/>
                        </a:rPr>
                        <a:t>• Its brand provides the competitive advantage</a:t>
                      </a:r>
                    </a:p>
                    <a:p>
                      <a:pPr>
                        <a:lnSpc>
                          <a:spcPct val="115000"/>
                        </a:lnSpc>
                        <a:spcAft>
                          <a:spcPts val="0"/>
                        </a:spcAft>
                      </a:pPr>
                      <a:r>
                        <a:rPr lang="en-GB" sz="1200" dirty="0">
                          <a:effectLst/>
                        </a:rPr>
                        <a:t>• Strategy is expansion through growth in UK stores and European expansion Five forces are relevant, only if</a:t>
                      </a:r>
                    </a:p>
                    <a:p>
                      <a:pPr>
                        <a:lnSpc>
                          <a:spcPct val="115000"/>
                        </a:lnSpc>
                        <a:spcAft>
                          <a:spcPts val="0"/>
                        </a:spcAft>
                      </a:pPr>
                      <a:r>
                        <a:rPr lang="en-GB" sz="1200" dirty="0">
                          <a:effectLst/>
                        </a:rPr>
                        <a:t>explained as the reason for adopting a generic strategy.</a:t>
                      </a:r>
                    </a:p>
                  </a:txBody>
                  <a:tcPr marL="15535" marR="15535" marT="0" marB="0"/>
                </a:tc>
                <a:extLst>
                  <a:ext uri="{0D108BD9-81ED-4DB2-BD59-A6C34878D82A}">
                    <a16:rowId xmlns:a16="http://schemas.microsoft.com/office/drawing/2014/main" val="10001"/>
                  </a:ext>
                </a:extLst>
              </a:tr>
              <a:tr h="1431979">
                <a:tc>
                  <a:txBody>
                    <a:bodyPr/>
                    <a:lstStyle/>
                    <a:p>
                      <a:pPr>
                        <a:lnSpc>
                          <a:spcPct val="115000"/>
                        </a:lnSpc>
                        <a:spcAft>
                          <a:spcPts val="0"/>
                        </a:spcAft>
                      </a:pPr>
                      <a:r>
                        <a:rPr lang="en-GB" sz="1200">
                          <a:effectLst/>
                        </a:rPr>
                        <a:t>3</a:t>
                      </a:r>
                      <a:endParaRPr lang="en-GB" sz="1200">
                        <a:effectLst/>
                        <a:latin typeface="Calibri"/>
                        <a:ea typeface="Calibri"/>
                        <a:cs typeface="Times New Roman"/>
                      </a:endParaRPr>
                    </a:p>
                  </a:txBody>
                  <a:tcPr marL="15535" marR="15535" marT="0" marB="0"/>
                </a:tc>
                <a:tc>
                  <a:txBody>
                    <a:bodyPr/>
                    <a:lstStyle/>
                    <a:p>
                      <a:pPr>
                        <a:lnSpc>
                          <a:spcPct val="115000"/>
                        </a:lnSpc>
                        <a:spcAft>
                          <a:spcPts val="0"/>
                        </a:spcAft>
                      </a:pPr>
                      <a:r>
                        <a:rPr lang="en-GB" sz="1200">
                          <a:effectLst/>
                        </a:rPr>
                        <a:t>8-14</a:t>
                      </a:r>
                      <a:endParaRPr lang="en-GB" sz="1200">
                        <a:effectLst/>
                        <a:latin typeface="Calibri"/>
                        <a:ea typeface="Calibri"/>
                        <a:cs typeface="Times New Roman"/>
                      </a:endParaRPr>
                    </a:p>
                  </a:txBody>
                  <a:tcPr marL="15535" marR="15535" marT="0" marB="0"/>
                </a:tc>
                <a:tc>
                  <a:txBody>
                    <a:bodyPr/>
                    <a:lstStyle/>
                    <a:p>
                      <a:pPr>
                        <a:lnSpc>
                          <a:spcPct val="115000"/>
                        </a:lnSpc>
                        <a:spcAft>
                          <a:spcPts val="0"/>
                        </a:spcAft>
                      </a:pPr>
                      <a:r>
                        <a:rPr lang="en-GB" sz="1200" dirty="0">
                          <a:effectLst/>
                        </a:rPr>
                        <a:t>Superdry's (Cult clothing) target market started off as quite narrow, which would suggest a ‘differentiated focus’ approach </a:t>
                      </a:r>
                    </a:p>
                    <a:p>
                      <a:pPr>
                        <a:lnSpc>
                          <a:spcPct val="115000"/>
                        </a:lnSpc>
                        <a:spcAft>
                          <a:spcPts val="0"/>
                        </a:spcAft>
                      </a:pPr>
                      <a:r>
                        <a:rPr lang="en-GB" sz="1200" dirty="0">
                          <a:effectLst/>
                        </a:rPr>
                        <a:t>• As Superdry has expanded, it has become more differentiated with a broad/mass focus, which with a strong brand, endorsed by celebrities could be successful</a:t>
                      </a:r>
                    </a:p>
                    <a:p>
                      <a:pPr>
                        <a:lnSpc>
                          <a:spcPct val="115000"/>
                        </a:lnSpc>
                        <a:spcAft>
                          <a:spcPts val="0"/>
                        </a:spcAft>
                      </a:pPr>
                      <a:r>
                        <a:rPr lang="en-GB" sz="1200" dirty="0">
                          <a:effectLst/>
                        </a:rPr>
                        <a:t>• Previously Superdry hasn’t fallen into the trap that Porte warned of when a business tries to be differentiated and lead on cost</a:t>
                      </a:r>
                    </a:p>
                    <a:p>
                      <a:pPr>
                        <a:lnSpc>
                          <a:spcPct val="115000"/>
                        </a:lnSpc>
                        <a:spcAft>
                          <a:spcPts val="0"/>
                        </a:spcAft>
                      </a:pPr>
                      <a:r>
                        <a:rPr lang="en-GB" sz="1200" dirty="0">
                          <a:effectLst/>
                        </a:rPr>
                        <a:t>• As the business has expanded it has worked on new designs and better quality styling of its clothing – all sources of competitive advantage within a differentiated approach</a:t>
                      </a:r>
                      <a:endParaRPr lang="en-GB" sz="1200" dirty="0">
                        <a:effectLst/>
                        <a:latin typeface="Calibri"/>
                        <a:ea typeface="Calibri"/>
                        <a:cs typeface="Times New Roman"/>
                      </a:endParaRPr>
                    </a:p>
                  </a:txBody>
                  <a:tcPr marL="15535" marR="15535" marT="0" marB="0"/>
                </a:tc>
                <a:extLst>
                  <a:ext uri="{0D108BD9-81ED-4DB2-BD59-A6C34878D82A}">
                    <a16:rowId xmlns:a16="http://schemas.microsoft.com/office/drawing/2014/main" val="10002"/>
                  </a:ext>
                </a:extLst>
              </a:tr>
              <a:tr h="3303661">
                <a:tc>
                  <a:txBody>
                    <a:bodyPr/>
                    <a:lstStyle/>
                    <a:p>
                      <a:pPr>
                        <a:lnSpc>
                          <a:spcPct val="115000"/>
                        </a:lnSpc>
                        <a:spcAft>
                          <a:spcPts val="0"/>
                        </a:spcAft>
                      </a:pPr>
                      <a:r>
                        <a:rPr lang="en-GB" sz="1200">
                          <a:effectLst/>
                        </a:rPr>
                        <a:t>4</a:t>
                      </a:r>
                      <a:endParaRPr lang="en-GB" sz="1200">
                        <a:effectLst/>
                        <a:latin typeface="Calibri"/>
                        <a:ea typeface="Calibri"/>
                        <a:cs typeface="Times New Roman"/>
                      </a:endParaRPr>
                    </a:p>
                  </a:txBody>
                  <a:tcPr marL="15535" marR="15535" marT="0" marB="0"/>
                </a:tc>
                <a:tc>
                  <a:txBody>
                    <a:bodyPr/>
                    <a:lstStyle/>
                    <a:p>
                      <a:pPr>
                        <a:lnSpc>
                          <a:spcPct val="115000"/>
                        </a:lnSpc>
                        <a:spcAft>
                          <a:spcPts val="0"/>
                        </a:spcAft>
                      </a:pPr>
                      <a:r>
                        <a:rPr lang="en-GB" sz="1200">
                          <a:effectLst/>
                        </a:rPr>
                        <a:t>15-20</a:t>
                      </a:r>
                      <a:endParaRPr lang="en-GB" sz="1200">
                        <a:effectLst/>
                        <a:latin typeface="Calibri"/>
                        <a:ea typeface="Calibri"/>
                        <a:cs typeface="Times New Roman"/>
                      </a:endParaRPr>
                    </a:p>
                  </a:txBody>
                  <a:tcPr marL="15535" marR="15535" marT="0" marB="0"/>
                </a:tc>
                <a:tc>
                  <a:txBody>
                    <a:bodyPr/>
                    <a:lstStyle/>
                    <a:p>
                      <a:pPr>
                        <a:lnSpc>
                          <a:spcPct val="115000"/>
                        </a:lnSpc>
                        <a:spcAft>
                          <a:spcPts val="0"/>
                        </a:spcAft>
                      </a:pPr>
                      <a:r>
                        <a:rPr lang="en-GB" sz="1200" dirty="0">
                          <a:effectLst/>
                        </a:rPr>
                        <a:t>• The stock market fall could be due to investors worrying that SuperGroup were attempting to focus on cost/price and risked being ‘stuck in the middle’ as Porter warned.</a:t>
                      </a:r>
                    </a:p>
                    <a:p>
                      <a:pPr>
                        <a:lnSpc>
                          <a:spcPct val="115000"/>
                        </a:lnSpc>
                        <a:spcAft>
                          <a:spcPts val="0"/>
                        </a:spcAft>
                      </a:pPr>
                      <a:r>
                        <a:rPr lang="en-GB" sz="1200" dirty="0">
                          <a:effectLst/>
                        </a:rPr>
                        <a:t>• Differentiation is difficult to maintain if competitors such as Hollister open stores and concessions to follow a similar model to SuperDry</a:t>
                      </a:r>
                    </a:p>
                    <a:p>
                      <a:pPr>
                        <a:lnSpc>
                          <a:spcPct val="115000"/>
                        </a:lnSpc>
                        <a:spcAft>
                          <a:spcPts val="0"/>
                        </a:spcAft>
                      </a:pPr>
                      <a:r>
                        <a:rPr lang="en-GB" sz="1200" dirty="0">
                          <a:effectLst/>
                        </a:rPr>
                        <a:t>• Differentiation requires costs in areas that do not affect uniqueness being kept down – SuperGroup’s expansion</a:t>
                      </a:r>
                    </a:p>
                    <a:p>
                      <a:pPr>
                        <a:lnSpc>
                          <a:spcPct val="115000"/>
                        </a:lnSpc>
                        <a:spcAft>
                          <a:spcPts val="0"/>
                        </a:spcAft>
                      </a:pPr>
                      <a:r>
                        <a:rPr lang="en-GB" sz="1200" dirty="0">
                          <a:effectLst/>
                        </a:rPr>
                        <a:t>threatens a cost increase here  </a:t>
                      </a:r>
                    </a:p>
                    <a:p>
                      <a:pPr>
                        <a:lnSpc>
                          <a:spcPct val="115000"/>
                        </a:lnSpc>
                        <a:spcAft>
                          <a:spcPts val="0"/>
                        </a:spcAft>
                      </a:pPr>
                      <a:r>
                        <a:rPr lang="en-GB" sz="1200" dirty="0">
                          <a:effectLst/>
                        </a:rPr>
                        <a:t>• </a:t>
                      </a:r>
                      <a:r>
                        <a:rPr lang="en-GB" sz="1200" dirty="0" err="1">
                          <a:effectLst/>
                        </a:rPr>
                        <a:t>SuperDry's</a:t>
                      </a:r>
                      <a:r>
                        <a:rPr lang="en-GB" sz="1200" dirty="0">
                          <a:effectLst/>
                        </a:rPr>
                        <a:t> strategy is likely to be shaped by its phenomenal recent success – this is based on a strong</a:t>
                      </a:r>
                      <a:r>
                        <a:rPr lang="en-GB" sz="1200" baseline="0" dirty="0">
                          <a:effectLst/>
                        </a:rPr>
                        <a:t> </a:t>
                      </a:r>
                      <a:r>
                        <a:rPr lang="en-GB" sz="1200" dirty="0">
                          <a:effectLst/>
                        </a:rPr>
                        <a:t>brand supported by celebrities, with products priced reasonably, but if the brand is becoming overexposed/ common then the differentiation is lost </a:t>
                      </a:r>
                    </a:p>
                    <a:p>
                      <a:pPr>
                        <a:lnSpc>
                          <a:spcPct val="115000"/>
                        </a:lnSpc>
                        <a:spcAft>
                          <a:spcPts val="0"/>
                        </a:spcAft>
                      </a:pPr>
                      <a:r>
                        <a:rPr lang="en-GB" sz="1200" dirty="0">
                          <a:effectLst/>
                        </a:rPr>
                        <a:t>• Its competitive advantage seems to be more subtle than those suggested by Porter e.g. it spreads through word of mouth and people being seen in the clothes, rather than specific advertising.</a:t>
                      </a:r>
                    </a:p>
                    <a:p>
                      <a:pPr>
                        <a:lnSpc>
                          <a:spcPct val="115000"/>
                        </a:lnSpc>
                        <a:spcAft>
                          <a:spcPts val="0"/>
                        </a:spcAft>
                      </a:pPr>
                      <a:r>
                        <a:rPr lang="en-GB" sz="1200" dirty="0">
                          <a:effectLst/>
                        </a:rPr>
                        <a:t>• SuperGroup’s growth suggests a movement from a differentiated focus approach to a differentiated/mainstream approach. The danger of this is that that the ‘differentiation’ will be lost due to the rapid expansion of SuperDry stores and its online presence. The constant evolution of its brand is an attempt to maintain this differentiation, but the fact that SuperDry is reasonably priced, suggests they risk being stuck in the middle.</a:t>
                      </a:r>
                      <a:endParaRPr lang="en-GB" sz="1200" dirty="0">
                        <a:effectLst/>
                        <a:latin typeface="Calibri"/>
                        <a:ea typeface="Calibri"/>
                        <a:cs typeface="Times New Roman"/>
                      </a:endParaRPr>
                    </a:p>
                  </a:txBody>
                  <a:tcPr marL="15535" marR="15535"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906766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p:spPr>
        <p:txBody>
          <a:bodyPr/>
          <a:lstStyle/>
          <a:p>
            <a:r>
              <a:rPr lang="en-GB" dirty="0">
                <a:solidFill>
                  <a:srgbClr val="FFFF00"/>
                </a:solidFill>
              </a:rPr>
              <a:t>Sample question 3</a:t>
            </a:r>
          </a:p>
        </p:txBody>
      </p:sp>
      <p:sp>
        <p:nvSpPr>
          <p:cNvPr id="3" name="Content Placeholder 2"/>
          <p:cNvSpPr>
            <a:spLocks noGrp="1"/>
          </p:cNvSpPr>
          <p:nvPr>
            <p:ph idx="1"/>
          </p:nvPr>
        </p:nvSpPr>
        <p:spPr>
          <a:solidFill>
            <a:schemeClr val="accent5">
              <a:lumMod val="40000"/>
              <a:lumOff val="60000"/>
            </a:schemeClr>
          </a:solidFill>
        </p:spPr>
        <p:txBody>
          <a:bodyPr>
            <a:normAutofit/>
          </a:bodyPr>
          <a:lstStyle/>
          <a:p>
            <a:pPr marL="0" indent="0">
              <a:buNone/>
            </a:pPr>
            <a:r>
              <a:rPr lang="en-GB" dirty="0"/>
              <a:t>2 marks</a:t>
            </a:r>
          </a:p>
          <a:p>
            <a:pPr marL="0" indent="0">
              <a:buNone/>
            </a:pPr>
            <a:r>
              <a:rPr lang="en-GB" dirty="0"/>
              <a:t>No context needed</a:t>
            </a:r>
          </a:p>
        </p:txBody>
      </p:sp>
      <p:grpSp>
        <p:nvGrpSpPr>
          <p:cNvPr id="4" name="Group 5"/>
          <p:cNvGrpSpPr>
            <a:grpSpLocks noChangeAspect="1"/>
          </p:cNvGrpSpPr>
          <p:nvPr/>
        </p:nvGrpSpPr>
        <p:grpSpPr bwMode="auto">
          <a:xfrm>
            <a:off x="468313" y="3430588"/>
            <a:ext cx="8609012" cy="935037"/>
            <a:chOff x="295" y="2161"/>
            <a:chExt cx="5423" cy="589"/>
          </a:xfrm>
        </p:grpSpPr>
        <p:sp>
          <p:nvSpPr>
            <p:cNvPr id="5" name="AutoShape 4"/>
            <p:cNvSpPr>
              <a:spLocks noChangeAspect="1" noChangeArrowheads="1" noTextEdit="1"/>
            </p:cNvSpPr>
            <p:nvPr/>
          </p:nvSpPr>
          <p:spPr bwMode="auto">
            <a:xfrm>
              <a:off x="295" y="2161"/>
              <a:ext cx="5423" cy="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41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 y="2161"/>
              <a:ext cx="5431" cy="5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89246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Answer question 3</a:t>
            </a:r>
          </a:p>
        </p:txBody>
      </p:sp>
      <p:grpSp>
        <p:nvGrpSpPr>
          <p:cNvPr id="5" name="Group 5"/>
          <p:cNvGrpSpPr>
            <a:grpSpLocks noChangeAspect="1"/>
          </p:cNvGrpSpPr>
          <p:nvPr/>
        </p:nvGrpSpPr>
        <p:grpSpPr bwMode="auto">
          <a:xfrm>
            <a:off x="375559" y="1484784"/>
            <a:ext cx="8494712" cy="4319588"/>
            <a:chOff x="249" y="890"/>
            <a:chExt cx="5351" cy="2721"/>
          </a:xfrm>
        </p:grpSpPr>
        <p:sp>
          <p:nvSpPr>
            <p:cNvPr id="6" name="AutoShape 4"/>
            <p:cNvSpPr>
              <a:spLocks noChangeAspect="1" noChangeArrowheads="1" noTextEdit="1"/>
            </p:cNvSpPr>
            <p:nvPr/>
          </p:nvSpPr>
          <p:spPr bwMode="auto">
            <a:xfrm>
              <a:off x="249" y="890"/>
              <a:ext cx="5351" cy="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51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 y="890"/>
              <a:ext cx="5356" cy="27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063185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p:spPr>
        <p:txBody>
          <a:bodyPr/>
          <a:lstStyle/>
          <a:p>
            <a:r>
              <a:rPr lang="en-GB" dirty="0">
                <a:solidFill>
                  <a:srgbClr val="FFFF00"/>
                </a:solidFill>
              </a:rPr>
              <a:t>Sample question 4</a:t>
            </a:r>
          </a:p>
        </p:txBody>
      </p:sp>
      <p:sp>
        <p:nvSpPr>
          <p:cNvPr id="3" name="Content Placeholder 2"/>
          <p:cNvSpPr>
            <a:spLocks noGrp="1"/>
          </p:cNvSpPr>
          <p:nvPr>
            <p:ph idx="1"/>
          </p:nvPr>
        </p:nvSpPr>
        <p:spPr>
          <a:solidFill>
            <a:schemeClr val="accent5">
              <a:lumMod val="40000"/>
              <a:lumOff val="60000"/>
            </a:schemeClr>
          </a:solidFill>
        </p:spPr>
        <p:txBody>
          <a:bodyPr>
            <a:normAutofit/>
          </a:bodyPr>
          <a:lstStyle/>
          <a:p>
            <a:pPr marL="0" indent="0">
              <a:buNone/>
            </a:pPr>
            <a:r>
              <a:rPr lang="en-GB" dirty="0"/>
              <a:t>5 marks</a:t>
            </a:r>
          </a:p>
          <a:p>
            <a:pPr marL="0" indent="0">
              <a:buNone/>
            </a:pPr>
            <a:endParaRPr lang="en-GB" dirty="0"/>
          </a:p>
          <a:p>
            <a:pPr marL="0" indent="0">
              <a:buNone/>
            </a:pPr>
            <a:endParaRPr lang="en-GB" dirty="0"/>
          </a:p>
          <a:p>
            <a:pPr marL="0" indent="0">
              <a:buNone/>
            </a:pPr>
            <a:endParaRPr lang="en-GB" dirty="0"/>
          </a:p>
          <a:p>
            <a:pPr marL="0" indent="0">
              <a:buNone/>
            </a:pPr>
            <a:r>
              <a:rPr lang="en-GB" dirty="0"/>
              <a:t>Case study on next slide</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096376"/>
            <a:ext cx="8375476" cy="8231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988581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a:grpSpLocks noChangeAspect="1"/>
          </p:cNvGrpSpPr>
          <p:nvPr/>
        </p:nvGrpSpPr>
        <p:grpSpPr bwMode="auto">
          <a:xfrm>
            <a:off x="251520" y="52388"/>
            <a:ext cx="8610600" cy="5389563"/>
            <a:chOff x="249" y="28"/>
            <a:chExt cx="5424" cy="3395"/>
          </a:xfrm>
        </p:grpSpPr>
        <p:sp>
          <p:nvSpPr>
            <p:cNvPr id="5" name="AutoShape 4"/>
            <p:cNvSpPr>
              <a:spLocks noChangeAspect="1" noChangeArrowheads="1" noTextEdit="1"/>
            </p:cNvSpPr>
            <p:nvPr/>
          </p:nvSpPr>
          <p:spPr bwMode="auto">
            <a:xfrm>
              <a:off x="249" y="28"/>
              <a:ext cx="5424" cy="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819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 y="28"/>
              <a:ext cx="5429" cy="3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pic>
        <p:nvPicPr>
          <p:cNvPr id="820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9007" y="5466904"/>
            <a:ext cx="607695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1219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346050"/>
          </a:xfrm>
        </p:spPr>
        <p:txBody>
          <a:bodyPr>
            <a:normAutofit fontScale="90000"/>
          </a:bodyPr>
          <a:lstStyle/>
          <a:p>
            <a:r>
              <a:rPr lang="en-GB" dirty="0"/>
              <a:t>Answer question 4</a:t>
            </a:r>
          </a:p>
        </p:txBody>
      </p:sp>
      <p:grpSp>
        <p:nvGrpSpPr>
          <p:cNvPr id="4" name="Group 5"/>
          <p:cNvGrpSpPr>
            <a:grpSpLocks noChangeAspect="1"/>
          </p:cNvGrpSpPr>
          <p:nvPr/>
        </p:nvGrpSpPr>
        <p:grpSpPr bwMode="auto">
          <a:xfrm>
            <a:off x="1258888" y="692150"/>
            <a:ext cx="6626225" cy="5826125"/>
            <a:chOff x="793" y="436"/>
            <a:chExt cx="4174" cy="3670"/>
          </a:xfrm>
        </p:grpSpPr>
        <p:sp>
          <p:nvSpPr>
            <p:cNvPr id="5" name="AutoShape 4"/>
            <p:cNvSpPr>
              <a:spLocks noChangeAspect="1" noChangeArrowheads="1" noTextEdit="1"/>
            </p:cNvSpPr>
            <p:nvPr/>
          </p:nvSpPr>
          <p:spPr bwMode="auto">
            <a:xfrm>
              <a:off x="793" y="436"/>
              <a:ext cx="4174" cy="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717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 y="436"/>
              <a:ext cx="4178" cy="36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047178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p:spPr>
        <p:txBody>
          <a:bodyPr/>
          <a:lstStyle/>
          <a:p>
            <a:r>
              <a:rPr lang="en-GB" dirty="0">
                <a:solidFill>
                  <a:srgbClr val="FFC000"/>
                </a:solidFill>
              </a:rPr>
              <a:t>Sample question 5</a:t>
            </a:r>
          </a:p>
        </p:txBody>
      </p:sp>
      <p:sp>
        <p:nvSpPr>
          <p:cNvPr id="3" name="Content Placeholder 2"/>
          <p:cNvSpPr>
            <a:spLocks noGrp="1"/>
          </p:cNvSpPr>
          <p:nvPr>
            <p:ph idx="1"/>
          </p:nvPr>
        </p:nvSpPr>
        <p:spPr>
          <a:solidFill>
            <a:schemeClr val="accent5">
              <a:lumMod val="60000"/>
              <a:lumOff val="40000"/>
            </a:schemeClr>
          </a:solidFill>
        </p:spPr>
        <p:txBody>
          <a:bodyPr/>
          <a:lstStyle/>
          <a:p>
            <a:r>
              <a:rPr lang="en-GB" dirty="0"/>
              <a:t>5 marks</a:t>
            </a:r>
          </a:p>
          <a:p>
            <a:r>
              <a:rPr lang="en-GB" dirty="0"/>
              <a:t>Case study on next slide</a:t>
            </a:r>
          </a:p>
        </p:txBody>
      </p:sp>
      <p:grpSp>
        <p:nvGrpSpPr>
          <p:cNvPr id="4" name="Group 5"/>
          <p:cNvGrpSpPr>
            <a:grpSpLocks noChangeAspect="1"/>
          </p:cNvGrpSpPr>
          <p:nvPr/>
        </p:nvGrpSpPr>
        <p:grpSpPr bwMode="auto">
          <a:xfrm>
            <a:off x="467544" y="2996952"/>
            <a:ext cx="8162925" cy="882650"/>
            <a:chOff x="431" y="1933"/>
            <a:chExt cx="5142" cy="556"/>
          </a:xfrm>
        </p:grpSpPr>
        <p:sp>
          <p:nvSpPr>
            <p:cNvPr id="5" name="AutoShape 4"/>
            <p:cNvSpPr>
              <a:spLocks noChangeAspect="1" noChangeArrowheads="1" noTextEdit="1"/>
            </p:cNvSpPr>
            <p:nvPr/>
          </p:nvSpPr>
          <p:spPr bwMode="auto">
            <a:xfrm>
              <a:off x="431" y="1933"/>
              <a:ext cx="5142" cy="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639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 y="1933"/>
              <a:ext cx="5147" cy="5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598449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7008"/>
            <a:ext cx="5191284" cy="68409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946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356414"/>
            <a:ext cx="2886075" cy="608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14603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a:grpSpLocks noChangeAspect="1"/>
          </p:cNvGrpSpPr>
          <p:nvPr/>
        </p:nvGrpSpPr>
        <p:grpSpPr bwMode="auto">
          <a:xfrm>
            <a:off x="1187624" y="1844824"/>
            <a:ext cx="6962775" cy="4143375"/>
            <a:chOff x="687" y="856"/>
            <a:chExt cx="4386" cy="2610"/>
          </a:xfrm>
        </p:grpSpPr>
        <p:sp>
          <p:nvSpPr>
            <p:cNvPr id="5" name="AutoShape 4"/>
            <p:cNvSpPr>
              <a:spLocks noChangeAspect="1" noChangeArrowheads="1" noTextEdit="1"/>
            </p:cNvSpPr>
            <p:nvPr/>
          </p:nvSpPr>
          <p:spPr bwMode="auto">
            <a:xfrm>
              <a:off x="687" y="856"/>
              <a:ext cx="4386" cy="2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843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 y="856"/>
              <a:ext cx="4392" cy="26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
        <p:nvSpPr>
          <p:cNvPr id="6" name="Title 5"/>
          <p:cNvSpPr>
            <a:spLocks noGrp="1"/>
          </p:cNvSpPr>
          <p:nvPr>
            <p:ph type="title"/>
          </p:nvPr>
        </p:nvSpPr>
        <p:spPr/>
        <p:txBody>
          <a:bodyPr/>
          <a:lstStyle/>
          <a:p>
            <a:r>
              <a:rPr lang="en-GB" dirty="0"/>
              <a:t>Answer question 5</a:t>
            </a:r>
          </a:p>
        </p:txBody>
      </p:sp>
    </p:spTree>
    <p:extLst>
      <p:ext uri="{BB962C8B-B14F-4D97-AF65-F5344CB8AC3E}">
        <p14:creationId xmlns:p14="http://schemas.microsoft.com/office/powerpoint/2010/main" val="7906771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Revision Video </a:t>
            </a:r>
          </a:p>
        </p:txBody>
      </p:sp>
      <p:pic>
        <p:nvPicPr>
          <p:cNvPr id="9218"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340768"/>
            <a:ext cx="8582025" cy="534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0891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27584" y="476673"/>
            <a:ext cx="7772400" cy="720080"/>
          </a:xfrm>
          <a:solidFill>
            <a:schemeClr val="bg1"/>
          </a:solidFill>
        </p:spPr>
        <p:txBody>
          <a:bodyPr/>
          <a:lstStyle/>
          <a:p>
            <a:pPr algn="ctr"/>
            <a:r>
              <a:rPr lang="en-GB" dirty="0"/>
              <a:t>CREATE A STRATEGY</a:t>
            </a:r>
          </a:p>
        </p:txBody>
      </p:sp>
      <p:sp>
        <p:nvSpPr>
          <p:cNvPr id="2" name="TextBox 1"/>
          <p:cNvSpPr txBox="1"/>
          <p:nvPr/>
        </p:nvSpPr>
        <p:spPr>
          <a:xfrm>
            <a:off x="827584" y="2132856"/>
            <a:ext cx="8064896" cy="3539430"/>
          </a:xfrm>
          <a:prstGeom prst="rect">
            <a:avLst/>
          </a:prstGeom>
          <a:solidFill>
            <a:schemeClr val="bg1"/>
          </a:solidFill>
        </p:spPr>
        <p:txBody>
          <a:bodyPr wrap="square" rtlCol="0">
            <a:spAutoFit/>
          </a:bodyPr>
          <a:lstStyle/>
          <a:p>
            <a:pPr algn="ctr"/>
            <a:r>
              <a:rPr lang="en-GB" sz="2800" dirty="0"/>
              <a:t>Considering your job prospects consider answer the following:</a:t>
            </a:r>
          </a:p>
          <a:p>
            <a:r>
              <a:rPr lang="en-GB" sz="2800" dirty="0"/>
              <a:t>What are your strengths?</a:t>
            </a:r>
          </a:p>
          <a:p>
            <a:r>
              <a:rPr lang="en-GB" sz="2800" dirty="0"/>
              <a:t>What is your environment?</a:t>
            </a:r>
          </a:p>
          <a:p>
            <a:r>
              <a:rPr lang="en-GB" sz="2800" dirty="0"/>
              <a:t>What strategy are you taking your life?</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p:txBody>
      </p:sp>
      <p:sp>
        <p:nvSpPr>
          <p:cNvPr id="3" name="Rectangle 2"/>
          <p:cNvSpPr/>
          <p:nvPr/>
        </p:nvSpPr>
        <p:spPr>
          <a:xfrm>
            <a:off x="323528" y="4769768"/>
            <a:ext cx="2160240"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Firms Strengths</a:t>
            </a:r>
          </a:p>
        </p:txBody>
      </p:sp>
      <p:sp>
        <p:nvSpPr>
          <p:cNvPr id="5" name="Rectangle 4"/>
          <p:cNvSpPr/>
          <p:nvPr/>
        </p:nvSpPr>
        <p:spPr>
          <a:xfrm>
            <a:off x="6983760" y="4922279"/>
            <a:ext cx="2160240"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Firms Environment </a:t>
            </a:r>
          </a:p>
        </p:txBody>
      </p:sp>
    </p:spTree>
    <p:extLst>
      <p:ext uri="{BB962C8B-B14F-4D97-AF65-F5344CB8AC3E}">
        <p14:creationId xmlns:p14="http://schemas.microsoft.com/office/powerpoint/2010/main" val="7062227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Another video</a:t>
            </a:r>
          </a:p>
        </p:txBody>
      </p:sp>
      <p:pic>
        <p:nvPicPr>
          <p:cNvPr id="10242"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84784"/>
            <a:ext cx="8505825" cy="520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22315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00FF"/>
          </a:solidFill>
        </p:spPr>
        <p:txBody>
          <a:bodyPr vert="horz"/>
          <a:lstStyle/>
          <a:p>
            <a:r>
              <a:rPr lang="en-GB" dirty="0"/>
              <a:t>Glossary</a:t>
            </a:r>
          </a:p>
        </p:txBody>
      </p:sp>
      <p:sp>
        <p:nvSpPr>
          <p:cNvPr id="3" name="Content Placeholder 2"/>
          <p:cNvSpPr>
            <a:spLocks noGrp="1"/>
          </p:cNvSpPr>
          <p:nvPr>
            <p:ph idx="1"/>
          </p:nvPr>
        </p:nvSpPr>
        <p:spPr>
          <a:xfrm>
            <a:off x="457200" y="1600200"/>
            <a:ext cx="8229600" cy="5141168"/>
          </a:xfrm>
          <a:solidFill>
            <a:srgbClr val="FF99FF"/>
          </a:solidFill>
        </p:spPr>
        <p:txBody>
          <a:bodyPr>
            <a:noAutofit/>
          </a:bodyPr>
          <a:lstStyle/>
          <a:p>
            <a:r>
              <a:rPr lang="en-GB" sz="2200" b="1" dirty="0"/>
              <a:t>Ansoff’s matrix</a:t>
            </a:r>
            <a:r>
              <a:rPr lang="en-GB" sz="2200" dirty="0"/>
              <a:t>; The Ansoff Matrix is a marketing planning tool which usually aids a business in determining its product and market growth by focusing on whether the products are new or existing and whether the market is new or existing</a:t>
            </a:r>
          </a:p>
          <a:p>
            <a:r>
              <a:rPr lang="en-GB" sz="2200" b="1" dirty="0"/>
              <a:t>Boston Box</a:t>
            </a:r>
            <a:r>
              <a:rPr lang="en-GB" sz="2200" dirty="0"/>
              <a:t>; Created by the Boston Consulting Group, the BCG matrix aims to identify high-growth products by categorising the company's product portfolio according to growth rate and market share</a:t>
            </a:r>
          </a:p>
          <a:p>
            <a:r>
              <a:rPr lang="en-GB" sz="2200" b="1" dirty="0"/>
              <a:t>Kay’s Distinctive Capabilities</a:t>
            </a:r>
            <a:r>
              <a:rPr lang="en-GB" sz="2200" dirty="0"/>
              <a:t>; This is a business strategy concept where a successful company achieves a competitive advantage over other businesses. There are 3 ways this can be achieved (3 distinctive capabilities); - Architecture, Innovation and Reputation</a:t>
            </a:r>
          </a:p>
          <a:p>
            <a:r>
              <a:rPr lang="en-GB" sz="2200" b="1" dirty="0"/>
              <a:t>Product portfolio</a:t>
            </a:r>
            <a:r>
              <a:rPr lang="en-GB" sz="2200" dirty="0"/>
              <a:t>; All the products that a company produces or sells</a:t>
            </a:r>
          </a:p>
        </p:txBody>
      </p:sp>
    </p:spTree>
    <p:extLst>
      <p:ext uri="{BB962C8B-B14F-4D97-AF65-F5344CB8AC3E}">
        <p14:creationId xmlns:p14="http://schemas.microsoft.com/office/powerpoint/2010/main" val="908519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27584" y="476673"/>
            <a:ext cx="7772400" cy="720080"/>
          </a:xfrm>
          <a:solidFill>
            <a:schemeClr val="bg1"/>
          </a:solidFill>
        </p:spPr>
        <p:txBody>
          <a:bodyPr/>
          <a:lstStyle/>
          <a:p>
            <a:pPr algn="ctr"/>
            <a:r>
              <a:rPr lang="en-GB" dirty="0"/>
              <a:t>CREATE A STRATEGY</a:t>
            </a:r>
          </a:p>
        </p:txBody>
      </p:sp>
      <p:sp>
        <p:nvSpPr>
          <p:cNvPr id="2" name="TextBox 1"/>
          <p:cNvSpPr txBox="1"/>
          <p:nvPr/>
        </p:nvSpPr>
        <p:spPr>
          <a:xfrm>
            <a:off x="827584" y="2132856"/>
            <a:ext cx="8064896" cy="3539430"/>
          </a:xfrm>
          <a:prstGeom prst="rect">
            <a:avLst/>
          </a:prstGeom>
          <a:solidFill>
            <a:schemeClr val="bg1"/>
          </a:solidFill>
        </p:spPr>
        <p:txBody>
          <a:bodyPr wrap="square" rtlCol="0">
            <a:spAutoFit/>
          </a:bodyPr>
          <a:lstStyle/>
          <a:p>
            <a:pPr algn="ctr"/>
            <a:r>
              <a:rPr lang="en-GB" sz="2800" dirty="0"/>
              <a:t>Consider Nokia Phones</a:t>
            </a:r>
          </a:p>
          <a:p>
            <a:endParaRPr lang="en-GB" sz="2800" dirty="0"/>
          </a:p>
          <a:p>
            <a:r>
              <a:rPr lang="en-GB" sz="2800" dirty="0"/>
              <a:t>What are their strengths?</a:t>
            </a:r>
          </a:p>
          <a:p>
            <a:r>
              <a:rPr lang="en-GB" sz="2800" dirty="0"/>
              <a:t>What is their business environment?</a:t>
            </a:r>
          </a:p>
          <a:p>
            <a:r>
              <a:rPr lang="en-GB" sz="2800" dirty="0"/>
              <a:t>What corporate strategy should they take? </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p:txBody>
      </p:sp>
      <p:sp>
        <p:nvSpPr>
          <p:cNvPr id="3" name="Rectangle 2"/>
          <p:cNvSpPr/>
          <p:nvPr/>
        </p:nvSpPr>
        <p:spPr>
          <a:xfrm>
            <a:off x="323528" y="4769768"/>
            <a:ext cx="2160240"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Firms Strengths</a:t>
            </a:r>
          </a:p>
        </p:txBody>
      </p:sp>
      <p:sp>
        <p:nvSpPr>
          <p:cNvPr id="5" name="Rectangle 4"/>
          <p:cNvSpPr/>
          <p:nvPr/>
        </p:nvSpPr>
        <p:spPr>
          <a:xfrm>
            <a:off x="6983760" y="4922279"/>
            <a:ext cx="2160240"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Firms Environment </a:t>
            </a:r>
          </a:p>
        </p:txBody>
      </p:sp>
    </p:spTree>
    <p:extLst>
      <p:ext uri="{BB962C8B-B14F-4D97-AF65-F5344CB8AC3E}">
        <p14:creationId xmlns:p14="http://schemas.microsoft.com/office/powerpoint/2010/main" val="1368164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28291"/>
            <a:ext cx="8687459" cy="6230051"/>
          </a:xfrm>
        </p:spPr>
      </p:pic>
    </p:spTree>
    <p:extLst>
      <p:ext uri="{BB962C8B-B14F-4D97-AF65-F5344CB8AC3E}">
        <p14:creationId xmlns:p14="http://schemas.microsoft.com/office/powerpoint/2010/main" val="40938583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10.xml><?xml version="1.0" encoding="utf-8"?>
<p:tagLst xmlns:a="http://schemas.openxmlformats.org/drawingml/2006/main" xmlns:r="http://schemas.openxmlformats.org/officeDocument/2006/relationships" xmlns:p="http://schemas.openxmlformats.org/presentationml/2006/main">
  <p:tag name="HIGHLIGHTER" val="false"/>
</p:tagLst>
</file>

<file path=ppt/tags/tag100.xml><?xml version="1.0" encoding="utf-8"?>
<p:tagLst xmlns:a="http://schemas.openxmlformats.org/drawingml/2006/main" xmlns:r="http://schemas.openxmlformats.org/officeDocument/2006/relationships" xmlns:p="http://schemas.openxmlformats.org/presentationml/2006/main">
  <p:tag name="HIGHLIGHTER" val="false"/>
</p:tagLst>
</file>

<file path=ppt/tags/tag101.xml><?xml version="1.0" encoding="utf-8"?>
<p:tagLst xmlns:a="http://schemas.openxmlformats.org/drawingml/2006/main" xmlns:r="http://schemas.openxmlformats.org/officeDocument/2006/relationships" xmlns:p="http://schemas.openxmlformats.org/presentationml/2006/main">
  <p:tag name="HIGHLIGHTER" val="false"/>
</p:tagLst>
</file>

<file path=ppt/tags/tag102.xml><?xml version="1.0" encoding="utf-8"?>
<p:tagLst xmlns:a="http://schemas.openxmlformats.org/drawingml/2006/main" xmlns:r="http://schemas.openxmlformats.org/officeDocument/2006/relationships" xmlns:p="http://schemas.openxmlformats.org/presentationml/2006/main">
  <p:tag name="HIGHLIGHTER" val="false"/>
</p:tagLst>
</file>

<file path=ppt/tags/tag103.xml><?xml version="1.0" encoding="utf-8"?>
<p:tagLst xmlns:a="http://schemas.openxmlformats.org/drawingml/2006/main" xmlns:r="http://schemas.openxmlformats.org/officeDocument/2006/relationships" xmlns:p="http://schemas.openxmlformats.org/presentationml/2006/main">
  <p:tag name="HIGHLIGHTER" val="false"/>
</p:tagLst>
</file>

<file path=ppt/tags/tag104.xml><?xml version="1.0" encoding="utf-8"?>
<p:tagLst xmlns:a="http://schemas.openxmlformats.org/drawingml/2006/main" xmlns:r="http://schemas.openxmlformats.org/officeDocument/2006/relationships" xmlns:p="http://schemas.openxmlformats.org/presentationml/2006/main">
  <p:tag name="HIGHLIGHTER" val="false"/>
</p:tagLst>
</file>

<file path=ppt/tags/tag105.xml><?xml version="1.0" encoding="utf-8"?>
<p:tagLst xmlns:a="http://schemas.openxmlformats.org/drawingml/2006/main" xmlns:r="http://schemas.openxmlformats.org/officeDocument/2006/relationships" xmlns:p="http://schemas.openxmlformats.org/presentationml/2006/main">
  <p:tag name="HIGHLIGHTER" val="false"/>
</p:tagLst>
</file>

<file path=ppt/tags/tag106.xml><?xml version="1.0" encoding="utf-8"?>
<p:tagLst xmlns:a="http://schemas.openxmlformats.org/drawingml/2006/main" xmlns:r="http://schemas.openxmlformats.org/officeDocument/2006/relationships" xmlns:p="http://schemas.openxmlformats.org/presentationml/2006/main">
  <p:tag name="HIGHLIGHTER" val="false"/>
</p:tagLst>
</file>

<file path=ppt/tags/tag107.xml><?xml version="1.0" encoding="utf-8"?>
<p:tagLst xmlns:a="http://schemas.openxmlformats.org/drawingml/2006/main" xmlns:r="http://schemas.openxmlformats.org/officeDocument/2006/relationships" xmlns:p="http://schemas.openxmlformats.org/presentationml/2006/main">
  <p:tag name="HIGHLIGHTER" val="false"/>
</p:tagLst>
</file>

<file path=ppt/tags/tag108.xml><?xml version="1.0" encoding="utf-8"?>
<p:tagLst xmlns:a="http://schemas.openxmlformats.org/drawingml/2006/main" xmlns:r="http://schemas.openxmlformats.org/officeDocument/2006/relationships" xmlns:p="http://schemas.openxmlformats.org/presentationml/2006/main">
  <p:tag name="HIGHLIGHTER" val="false"/>
</p:tagLst>
</file>

<file path=ppt/tags/tag109.xml><?xml version="1.0" encoding="utf-8"?>
<p:tagLst xmlns:a="http://schemas.openxmlformats.org/drawingml/2006/main" xmlns:r="http://schemas.openxmlformats.org/officeDocument/2006/relationships" xmlns:p="http://schemas.openxmlformats.org/presentationml/2006/main">
  <p:tag name="HIGHLIGHTER" val="false"/>
</p:tagLst>
</file>

<file path=ppt/tags/tag11.xml><?xml version="1.0" encoding="utf-8"?>
<p:tagLst xmlns:a="http://schemas.openxmlformats.org/drawingml/2006/main" xmlns:r="http://schemas.openxmlformats.org/officeDocument/2006/relationships" xmlns:p="http://schemas.openxmlformats.org/presentationml/2006/main">
  <p:tag name="HIGHLIGHTER" val="false"/>
</p:tagLst>
</file>

<file path=ppt/tags/tag110.xml><?xml version="1.0" encoding="utf-8"?>
<p:tagLst xmlns:a="http://schemas.openxmlformats.org/drawingml/2006/main" xmlns:r="http://schemas.openxmlformats.org/officeDocument/2006/relationships" xmlns:p="http://schemas.openxmlformats.org/presentationml/2006/main">
  <p:tag name="HIGHLIGHTER" val="false"/>
</p:tagLst>
</file>

<file path=ppt/tags/tag111.xml><?xml version="1.0" encoding="utf-8"?>
<p:tagLst xmlns:a="http://schemas.openxmlformats.org/drawingml/2006/main" xmlns:r="http://schemas.openxmlformats.org/officeDocument/2006/relationships" xmlns:p="http://schemas.openxmlformats.org/presentationml/2006/main">
  <p:tag name="HIGHLIGHTER" val="false"/>
</p:tagLst>
</file>

<file path=ppt/tags/tag112.xml><?xml version="1.0" encoding="utf-8"?>
<p:tagLst xmlns:a="http://schemas.openxmlformats.org/drawingml/2006/main" xmlns:r="http://schemas.openxmlformats.org/officeDocument/2006/relationships" xmlns:p="http://schemas.openxmlformats.org/presentationml/2006/main">
  <p:tag name="HIGHLIGHTER" val="false"/>
</p:tagLst>
</file>

<file path=ppt/tags/tag113.xml><?xml version="1.0" encoding="utf-8"?>
<p:tagLst xmlns:a="http://schemas.openxmlformats.org/drawingml/2006/main" xmlns:r="http://schemas.openxmlformats.org/officeDocument/2006/relationships" xmlns:p="http://schemas.openxmlformats.org/presentationml/2006/main">
  <p:tag name="HIGHLIGHTER" val="false"/>
</p:tagLst>
</file>

<file path=ppt/tags/tag114.xml><?xml version="1.0" encoding="utf-8"?>
<p:tagLst xmlns:a="http://schemas.openxmlformats.org/drawingml/2006/main" xmlns:r="http://schemas.openxmlformats.org/officeDocument/2006/relationships" xmlns:p="http://schemas.openxmlformats.org/presentationml/2006/main">
  <p:tag name="HIGHLIGHTER" val="false"/>
</p:tagLst>
</file>

<file path=ppt/tags/tag115.xml><?xml version="1.0" encoding="utf-8"?>
<p:tagLst xmlns:a="http://schemas.openxmlformats.org/drawingml/2006/main" xmlns:r="http://schemas.openxmlformats.org/officeDocument/2006/relationships" xmlns:p="http://schemas.openxmlformats.org/presentationml/2006/main">
  <p:tag name="HIGHLIGHTER" val="false"/>
</p:tagLst>
</file>

<file path=ppt/tags/tag116.xml><?xml version="1.0" encoding="utf-8"?>
<p:tagLst xmlns:a="http://schemas.openxmlformats.org/drawingml/2006/main" xmlns:r="http://schemas.openxmlformats.org/officeDocument/2006/relationships" xmlns:p="http://schemas.openxmlformats.org/presentationml/2006/main">
  <p:tag name="HIGHLIGHTER" val="false"/>
</p:tagLst>
</file>

<file path=ppt/tags/tag117.xml><?xml version="1.0" encoding="utf-8"?>
<p:tagLst xmlns:a="http://schemas.openxmlformats.org/drawingml/2006/main" xmlns:r="http://schemas.openxmlformats.org/officeDocument/2006/relationships" xmlns:p="http://schemas.openxmlformats.org/presentationml/2006/main">
  <p:tag name="HIGHLIGHTER" val="false"/>
</p:tagLst>
</file>

<file path=ppt/tags/tag118.xml><?xml version="1.0" encoding="utf-8"?>
<p:tagLst xmlns:a="http://schemas.openxmlformats.org/drawingml/2006/main" xmlns:r="http://schemas.openxmlformats.org/officeDocument/2006/relationships" xmlns:p="http://schemas.openxmlformats.org/presentationml/2006/main">
  <p:tag name="HIGHLIGHTER" val="false"/>
</p:tagLst>
</file>

<file path=ppt/tags/tag119.xml><?xml version="1.0" encoding="utf-8"?>
<p:tagLst xmlns:a="http://schemas.openxmlformats.org/drawingml/2006/main" xmlns:r="http://schemas.openxmlformats.org/officeDocument/2006/relationships" xmlns:p="http://schemas.openxmlformats.org/presentationml/2006/main">
  <p:tag name="HIGHLIGHTER" val="false"/>
</p:tagLst>
</file>

<file path=ppt/tags/tag12.xml><?xml version="1.0" encoding="utf-8"?>
<p:tagLst xmlns:a="http://schemas.openxmlformats.org/drawingml/2006/main" xmlns:r="http://schemas.openxmlformats.org/officeDocument/2006/relationships" xmlns:p="http://schemas.openxmlformats.org/presentationml/2006/main">
  <p:tag name="HIGHLIGHTER" val="false"/>
</p:tagLst>
</file>

<file path=ppt/tags/tag120.xml><?xml version="1.0" encoding="utf-8"?>
<p:tagLst xmlns:a="http://schemas.openxmlformats.org/drawingml/2006/main" xmlns:r="http://schemas.openxmlformats.org/officeDocument/2006/relationships" xmlns:p="http://schemas.openxmlformats.org/presentationml/2006/main">
  <p:tag name="HIGHLIGHTER" val="false"/>
</p:tagLst>
</file>

<file path=ppt/tags/tag121.xml><?xml version="1.0" encoding="utf-8"?>
<p:tagLst xmlns:a="http://schemas.openxmlformats.org/drawingml/2006/main" xmlns:r="http://schemas.openxmlformats.org/officeDocument/2006/relationships" xmlns:p="http://schemas.openxmlformats.org/presentationml/2006/main">
  <p:tag name="HIGHLIGHTER" val="false"/>
</p:tagLst>
</file>

<file path=ppt/tags/tag122.xml><?xml version="1.0" encoding="utf-8"?>
<p:tagLst xmlns:a="http://schemas.openxmlformats.org/drawingml/2006/main" xmlns:r="http://schemas.openxmlformats.org/officeDocument/2006/relationships" xmlns:p="http://schemas.openxmlformats.org/presentationml/2006/main">
  <p:tag name="HIGHLIGHTER" val="false"/>
</p:tagLst>
</file>

<file path=ppt/tags/tag123.xml><?xml version="1.0" encoding="utf-8"?>
<p:tagLst xmlns:a="http://schemas.openxmlformats.org/drawingml/2006/main" xmlns:r="http://schemas.openxmlformats.org/officeDocument/2006/relationships" xmlns:p="http://schemas.openxmlformats.org/presentationml/2006/main">
  <p:tag name="HIGHLIGHTER" val="false"/>
</p:tagLst>
</file>

<file path=ppt/tags/tag124.xml><?xml version="1.0" encoding="utf-8"?>
<p:tagLst xmlns:a="http://schemas.openxmlformats.org/drawingml/2006/main" xmlns:r="http://schemas.openxmlformats.org/officeDocument/2006/relationships" xmlns:p="http://schemas.openxmlformats.org/presentationml/2006/main">
  <p:tag name="HIGHLIGHTER" val="false"/>
</p:tagLst>
</file>

<file path=ppt/tags/tag125.xml><?xml version="1.0" encoding="utf-8"?>
<p:tagLst xmlns:a="http://schemas.openxmlformats.org/drawingml/2006/main" xmlns:r="http://schemas.openxmlformats.org/officeDocument/2006/relationships" xmlns:p="http://schemas.openxmlformats.org/presentationml/2006/main">
  <p:tag name="HIGHLIGHTER" val="false"/>
</p:tagLst>
</file>

<file path=ppt/tags/tag126.xml><?xml version="1.0" encoding="utf-8"?>
<p:tagLst xmlns:a="http://schemas.openxmlformats.org/drawingml/2006/main" xmlns:r="http://schemas.openxmlformats.org/officeDocument/2006/relationships" xmlns:p="http://schemas.openxmlformats.org/presentationml/2006/main">
  <p:tag name="HIGHLIGHTER" val="false"/>
</p:tagLst>
</file>

<file path=ppt/tags/tag127.xml><?xml version="1.0" encoding="utf-8"?>
<p:tagLst xmlns:a="http://schemas.openxmlformats.org/drawingml/2006/main" xmlns:r="http://schemas.openxmlformats.org/officeDocument/2006/relationships" xmlns:p="http://schemas.openxmlformats.org/presentationml/2006/main">
  <p:tag name="HIGHLIGHTER" val="false"/>
</p:tagLst>
</file>

<file path=ppt/tags/tag128.xml><?xml version="1.0" encoding="utf-8"?>
<p:tagLst xmlns:a="http://schemas.openxmlformats.org/drawingml/2006/main" xmlns:r="http://schemas.openxmlformats.org/officeDocument/2006/relationships" xmlns:p="http://schemas.openxmlformats.org/presentationml/2006/main">
  <p:tag name="HIGHLIGHTER" val="false"/>
</p:tagLst>
</file>

<file path=ppt/tags/tag129.xml><?xml version="1.0" encoding="utf-8"?>
<p:tagLst xmlns:a="http://schemas.openxmlformats.org/drawingml/2006/main" xmlns:r="http://schemas.openxmlformats.org/officeDocument/2006/relationships" xmlns:p="http://schemas.openxmlformats.org/presentationml/2006/main">
  <p:tag name="HIGHLIGHTER" val="false"/>
</p:tagLst>
</file>

<file path=ppt/tags/tag13.xml><?xml version="1.0" encoding="utf-8"?>
<p:tagLst xmlns:a="http://schemas.openxmlformats.org/drawingml/2006/main" xmlns:r="http://schemas.openxmlformats.org/officeDocument/2006/relationships" xmlns:p="http://schemas.openxmlformats.org/presentationml/2006/main">
  <p:tag name="HIGHLIGHTER" val="false"/>
</p:tagLst>
</file>

<file path=ppt/tags/tag130.xml><?xml version="1.0" encoding="utf-8"?>
<p:tagLst xmlns:a="http://schemas.openxmlformats.org/drawingml/2006/main" xmlns:r="http://schemas.openxmlformats.org/officeDocument/2006/relationships" xmlns:p="http://schemas.openxmlformats.org/presentationml/2006/main">
  <p:tag name="HIGHLIGHTER" val="false"/>
</p:tagLst>
</file>

<file path=ppt/tags/tag131.xml><?xml version="1.0" encoding="utf-8"?>
<p:tagLst xmlns:a="http://schemas.openxmlformats.org/drawingml/2006/main" xmlns:r="http://schemas.openxmlformats.org/officeDocument/2006/relationships" xmlns:p="http://schemas.openxmlformats.org/presentationml/2006/main">
  <p:tag name="HIGHLIGHTER" val="false"/>
</p:tagLst>
</file>

<file path=ppt/tags/tag132.xml><?xml version="1.0" encoding="utf-8"?>
<p:tagLst xmlns:a="http://schemas.openxmlformats.org/drawingml/2006/main" xmlns:r="http://schemas.openxmlformats.org/officeDocument/2006/relationships" xmlns:p="http://schemas.openxmlformats.org/presentationml/2006/main">
  <p:tag name="HIGHLIGHTER" val="false"/>
</p:tagLst>
</file>

<file path=ppt/tags/tag133.xml><?xml version="1.0" encoding="utf-8"?>
<p:tagLst xmlns:a="http://schemas.openxmlformats.org/drawingml/2006/main" xmlns:r="http://schemas.openxmlformats.org/officeDocument/2006/relationships" xmlns:p="http://schemas.openxmlformats.org/presentationml/2006/main">
  <p:tag name="HIGHLIGHTER" val="false"/>
</p:tagLst>
</file>

<file path=ppt/tags/tag134.xml><?xml version="1.0" encoding="utf-8"?>
<p:tagLst xmlns:a="http://schemas.openxmlformats.org/drawingml/2006/main" xmlns:r="http://schemas.openxmlformats.org/officeDocument/2006/relationships" xmlns:p="http://schemas.openxmlformats.org/presentationml/2006/main">
  <p:tag name="HIGHLIGHTER" val="false"/>
</p:tagLst>
</file>

<file path=ppt/tags/tag135.xml><?xml version="1.0" encoding="utf-8"?>
<p:tagLst xmlns:a="http://schemas.openxmlformats.org/drawingml/2006/main" xmlns:r="http://schemas.openxmlformats.org/officeDocument/2006/relationships" xmlns:p="http://schemas.openxmlformats.org/presentationml/2006/main">
  <p:tag name="HIGHLIGHTER" val="false"/>
</p:tagLst>
</file>

<file path=ppt/tags/tag136.xml><?xml version="1.0" encoding="utf-8"?>
<p:tagLst xmlns:a="http://schemas.openxmlformats.org/drawingml/2006/main" xmlns:r="http://schemas.openxmlformats.org/officeDocument/2006/relationships" xmlns:p="http://schemas.openxmlformats.org/presentationml/2006/main">
  <p:tag name="HIGHLIGHTER" val="false"/>
</p:tagLst>
</file>

<file path=ppt/tags/tag137.xml><?xml version="1.0" encoding="utf-8"?>
<p:tagLst xmlns:a="http://schemas.openxmlformats.org/drawingml/2006/main" xmlns:r="http://schemas.openxmlformats.org/officeDocument/2006/relationships" xmlns:p="http://schemas.openxmlformats.org/presentationml/2006/main">
  <p:tag name="HIGHLIGHTER" val="false"/>
</p:tagLst>
</file>

<file path=ppt/tags/tag138.xml><?xml version="1.0" encoding="utf-8"?>
<p:tagLst xmlns:a="http://schemas.openxmlformats.org/drawingml/2006/main" xmlns:r="http://schemas.openxmlformats.org/officeDocument/2006/relationships" xmlns:p="http://schemas.openxmlformats.org/presentationml/2006/main">
  <p:tag name="HIGHLIGHTER" val="false"/>
</p:tagLst>
</file>

<file path=ppt/tags/tag139.xml><?xml version="1.0" encoding="utf-8"?>
<p:tagLst xmlns:a="http://schemas.openxmlformats.org/drawingml/2006/main" xmlns:r="http://schemas.openxmlformats.org/officeDocument/2006/relationships" xmlns:p="http://schemas.openxmlformats.org/presentationml/2006/main">
  <p:tag name="HIGHLIGHTER" val="false"/>
</p:tagLst>
</file>

<file path=ppt/tags/tag14.xml><?xml version="1.0" encoding="utf-8"?>
<p:tagLst xmlns:a="http://schemas.openxmlformats.org/drawingml/2006/main" xmlns:r="http://schemas.openxmlformats.org/officeDocument/2006/relationships" xmlns:p="http://schemas.openxmlformats.org/presentationml/2006/main">
  <p:tag name="HIGHLIGHTER" val="false"/>
</p:tagLst>
</file>

<file path=ppt/tags/tag140.xml><?xml version="1.0" encoding="utf-8"?>
<p:tagLst xmlns:a="http://schemas.openxmlformats.org/drawingml/2006/main" xmlns:r="http://schemas.openxmlformats.org/officeDocument/2006/relationships" xmlns:p="http://schemas.openxmlformats.org/presentationml/2006/main">
  <p:tag name="HIGHLIGHTER" val="false"/>
</p:tagLst>
</file>

<file path=ppt/tags/tag141.xml><?xml version="1.0" encoding="utf-8"?>
<p:tagLst xmlns:a="http://schemas.openxmlformats.org/drawingml/2006/main" xmlns:r="http://schemas.openxmlformats.org/officeDocument/2006/relationships" xmlns:p="http://schemas.openxmlformats.org/presentationml/2006/main">
  <p:tag name="HIGHLIGHTER" val="false"/>
</p:tagLst>
</file>

<file path=ppt/tags/tag142.xml><?xml version="1.0" encoding="utf-8"?>
<p:tagLst xmlns:a="http://schemas.openxmlformats.org/drawingml/2006/main" xmlns:r="http://schemas.openxmlformats.org/officeDocument/2006/relationships" xmlns:p="http://schemas.openxmlformats.org/presentationml/2006/main">
  <p:tag name="HIGHLIGHTER" val="false"/>
</p:tagLst>
</file>

<file path=ppt/tags/tag143.xml><?xml version="1.0" encoding="utf-8"?>
<p:tagLst xmlns:a="http://schemas.openxmlformats.org/drawingml/2006/main" xmlns:r="http://schemas.openxmlformats.org/officeDocument/2006/relationships" xmlns:p="http://schemas.openxmlformats.org/presentationml/2006/main">
  <p:tag name="HIGHLIGHTER" val="false"/>
</p:tagLst>
</file>

<file path=ppt/tags/tag144.xml><?xml version="1.0" encoding="utf-8"?>
<p:tagLst xmlns:a="http://schemas.openxmlformats.org/drawingml/2006/main" xmlns:r="http://schemas.openxmlformats.org/officeDocument/2006/relationships" xmlns:p="http://schemas.openxmlformats.org/presentationml/2006/main">
  <p:tag name="HIGHLIGHTER" val="false"/>
</p:tagLst>
</file>

<file path=ppt/tags/tag145.xml><?xml version="1.0" encoding="utf-8"?>
<p:tagLst xmlns:a="http://schemas.openxmlformats.org/drawingml/2006/main" xmlns:r="http://schemas.openxmlformats.org/officeDocument/2006/relationships" xmlns:p="http://schemas.openxmlformats.org/presentationml/2006/main">
  <p:tag name="HIGHLIGHTER" val="false"/>
</p:tagLst>
</file>

<file path=ppt/tags/tag146.xml><?xml version="1.0" encoding="utf-8"?>
<p:tagLst xmlns:a="http://schemas.openxmlformats.org/drawingml/2006/main" xmlns:r="http://schemas.openxmlformats.org/officeDocument/2006/relationships" xmlns:p="http://schemas.openxmlformats.org/presentationml/2006/main">
  <p:tag name="HIGHLIGHTER" val="false"/>
</p:tagLst>
</file>

<file path=ppt/tags/tag147.xml><?xml version="1.0" encoding="utf-8"?>
<p:tagLst xmlns:a="http://schemas.openxmlformats.org/drawingml/2006/main" xmlns:r="http://schemas.openxmlformats.org/officeDocument/2006/relationships" xmlns:p="http://schemas.openxmlformats.org/presentationml/2006/main">
  <p:tag name="HIGHLIGHTER" val="false"/>
</p:tagLst>
</file>

<file path=ppt/tags/tag148.xml><?xml version="1.0" encoding="utf-8"?>
<p:tagLst xmlns:a="http://schemas.openxmlformats.org/drawingml/2006/main" xmlns:r="http://schemas.openxmlformats.org/officeDocument/2006/relationships" xmlns:p="http://schemas.openxmlformats.org/presentationml/2006/main">
  <p:tag name="HIGHLIGHTER" val="false"/>
</p:tagLst>
</file>

<file path=ppt/tags/tag149.xml><?xml version="1.0" encoding="utf-8"?>
<p:tagLst xmlns:a="http://schemas.openxmlformats.org/drawingml/2006/main" xmlns:r="http://schemas.openxmlformats.org/officeDocument/2006/relationships" xmlns:p="http://schemas.openxmlformats.org/presentationml/2006/main">
  <p:tag name="HIGHLIGHTER" val="false"/>
</p:tagLst>
</file>

<file path=ppt/tags/tag15.xml><?xml version="1.0" encoding="utf-8"?>
<p:tagLst xmlns:a="http://schemas.openxmlformats.org/drawingml/2006/main" xmlns:r="http://schemas.openxmlformats.org/officeDocument/2006/relationships" xmlns:p="http://schemas.openxmlformats.org/presentationml/2006/main">
  <p:tag name="HIGHLIGHTER" val="false"/>
</p:tagLst>
</file>

<file path=ppt/tags/tag150.xml><?xml version="1.0" encoding="utf-8"?>
<p:tagLst xmlns:a="http://schemas.openxmlformats.org/drawingml/2006/main" xmlns:r="http://schemas.openxmlformats.org/officeDocument/2006/relationships" xmlns:p="http://schemas.openxmlformats.org/presentationml/2006/main">
  <p:tag name="HIGHLIGHTER" val="false"/>
</p:tagLst>
</file>

<file path=ppt/tags/tag151.xml><?xml version="1.0" encoding="utf-8"?>
<p:tagLst xmlns:a="http://schemas.openxmlformats.org/drawingml/2006/main" xmlns:r="http://schemas.openxmlformats.org/officeDocument/2006/relationships" xmlns:p="http://schemas.openxmlformats.org/presentationml/2006/main">
  <p:tag name="HIGHLIGHTER" val="false"/>
</p:tagLst>
</file>

<file path=ppt/tags/tag152.xml><?xml version="1.0" encoding="utf-8"?>
<p:tagLst xmlns:a="http://schemas.openxmlformats.org/drawingml/2006/main" xmlns:r="http://schemas.openxmlformats.org/officeDocument/2006/relationships" xmlns:p="http://schemas.openxmlformats.org/presentationml/2006/main">
  <p:tag name="HIGHLIGHTER" val="false"/>
</p:tagLst>
</file>

<file path=ppt/tags/tag153.xml><?xml version="1.0" encoding="utf-8"?>
<p:tagLst xmlns:a="http://schemas.openxmlformats.org/drawingml/2006/main" xmlns:r="http://schemas.openxmlformats.org/officeDocument/2006/relationships" xmlns:p="http://schemas.openxmlformats.org/presentationml/2006/main">
  <p:tag name="HIGHLIGHTER" val="false"/>
</p:tagLst>
</file>

<file path=ppt/tags/tag154.xml><?xml version="1.0" encoding="utf-8"?>
<p:tagLst xmlns:a="http://schemas.openxmlformats.org/drawingml/2006/main" xmlns:r="http://schemas.openxmlformats.org/officeDocument/2006/relationships" xmlns:p="http://schemas.openxmlformats.org/presentationml/2006/main">
  <p:tag name="HIGHLIGHTER" val="false"/>
</p:tagLst>
</file>

<file path=ppt/tags/tag155.xml><?xml version="1.0" encoding="utf-8"?>
<p:tagLst xmlns:a="http://schemas.openxmlformats.org/drawingml/2006/main" xmlns:r="http://schemas.openxmlformats.org/officeDocument/2006/relationships" xmlns:p="http://schemas.openxmlformats.org/presentationml/2006/main">
  <p:tag name="HIGHLIGHTER" val="false"/>
</p:tagLst>
</file>

<file path=ppt/tags/tag156.xml><?xml version="1.0" encoding="utf-8"?>
<p:tagLst xmlns:a="http://schemas.openxmlformats.org/drawingml/2006/main" xmlns:r="http://schemas.openxmlformats.org/officeDocument/2006/relationships" xmlns:p="http://schemas.openxmlformats.org/presentationml/2006/main">
  <p:tag name="HIGHLIGHTER" val="false"/>
</p:tagLst>
</file>

<file path=ppt/tags/tag157.xml><?xml version="1.0" encoding="utf-8"?>
<p:tagLst xmlns:a="http://schemas.openxmlformats.org/drawingml/2006/main" xmlns:r="http://schemas.openxmlformats.org/officeDocument/2006/relationships" xmlns:p="http://schemas.openxmlformats.org/presentationml/2006/main">
  <p:tag name="HIGHLIGHTER" val="false"/>
</p:tagLst>
</file>

<file path=ppt/tags/tag158.xml><?xml version="1.0" encoding="utf-8"?>
<p:tagLst xmlns:a="http://schemas.openxmlformats.org/drawingml/2006/main" xmlns:r="http://schemas.openxmlformats.org/officeDocument/2006/relationships" xmlns:p="http://schemas.openxmlformats.org/presentationml/2006/main">
  <p:tag name="HIGHLIGHTER" val="false"/>
</p:tagLst>
</file>

<file path=ppt/tags/tag159.xml><?xml version="1.0" encoding="utf-8"?>
<p:tagLst xmlns:a="http://schemas.openxmlformats.org/drawingml/2006/main" xmlns:r="http://schemas.openxmlformats.org/officeDocument/2006/relationships" xmlns:p="http://schemas.openxmlformats.org/presentationml/2006/main">
  <p:tag name="HIGHLIGHTER" val="false"/>
</p:tagLst>
</file>

<file path=ppt/tags/tag16.xml><?xml version="1.0" encoding="utf-8"?>
<p:tagLst xmlns:a="http://schemas.openxmlformats.org/drawingml/2006/main" xmlns:r="http://schemas.openxmlformats.org/officeDocument/2006/relationships" xmlns:p="http://schemas.openxmlformats.org/presentationml/2006/main">
  <p:tag name="HIGHLIGHTER" val="false"/>
</p:tagLst>
</file>

<file path=ppt/tags/tag160.xml><?xml version="1.0" encoding="utf-8"?>
<p:tagLst xmlns:a="http://schemas.openxmlformats.org/drawingml/2006/main" xmlns:r="http://schemas.openxmlformats.org/officeDocument/2006/relationships" xmlns:p="http://schemas.openxmlformats.org/presentationml/2006/main">
  <p:tag name="HIGHLIGHTER" val="false"/>
</p:tagLst>
</file>

<file path=ppt/tags/tag161.xml><?xml version="1.0" encoding="utf-8"?>
<p:tagLst xmlns:a="http://schemas.openxmlformats.org/drawingml/2006/main" xmlns:r="http://schemas.openxmlformats.org/officeDocument/2006/relationships" xmlns:p="http://schemas.openxmlformats.org/presentationml/2006/main">
  <p:tag name="HIGHLIGHTER" val="false"/>
</p:tagLst>
</file>

<file path=ppt/tags/tag162.xml><?xml version="1.0" encoding="utf-8"?>
<p:tagLst xmlns:a="http://schemas.openxmlformats.org/drawingml/2006/main" xmlns:r="http://schemas.openxmlformats.org/officeDocument/2006/relationships" xmlns:p="http://schemas.openxmlformats.org/presentationml/2006/main">
  <p:tag name="HIGHLIGHTER" val="false"/>
</p:tagLst>
</file>

<file path=ppt/tags/tag163.xml><?xml version="1.0" encoding="utf-8"?>
<p:tagLst xmlns:a="http://schemas.openxmlformats.org/drawingml/2006/main" xmlns:r="http://schemas.openxmlformats.org/officeDocument/2006/relationships" xmlns:p="http://schemas.openxmlformats.org/presentationml/2006/main">
  <p:tag name="HIGHLIGHTER" val="false"/>
</p:tagLst>
</file>

<file path=ppt/tags/tag164.xml><?xml version="1.0" encoding="utf-8"?>
<p:tagLst xmlns:a="http://schemas.openxmlformats.org/drawingml/2006/main" xmlns:r="http://schemas.openxmlformats.org/officeDocument/2006/relationships" xmlns:p="http://schemas.openxmlformats.org/presentationml/2006/main">
  <p:tag name="HIGHLIGHTER" val="false"/>
</p:tagLst>
</file>

<file path=ppt/tags/tag165.xml><?xml version="1.0" encoding="utf-8"?>
<p:tagLst xmlns:a="http://schemas.openxmlformats.org/drawingml/2006/main" xmlns:r="http://schemas.openxmlformats.org/officeDocument/2006/relationships" xmlns:p="http://schemas.openxmlformats.org/presentationml/2006/main">
  <p:tag name="HIGHLIGHTER" val="false"/>
</p:tagLst>
</file>

<file path=ppt/tags/tag166.xml><?xml version="1.0" encoding="utf-8"?>
<p:tagLst xmlns:a="http://schemas.openxmlformats.org/drawingml/2006/main" xmlns:r="http://schemas.openxmlformats.org/officeDocument/2006/relationships" xmlns:p="http://schemas.openxmlformats.org/presentationml/2006/main">
  <p:tag name="HIGHLIGHTER" val="false"/>
</p:tagLst>
</file>

<file path=ppt/tags/tag167.xml><?xml version="1.0" encoding="utf-8"?>
<p:tagLst xmlns:a="http://schemas.openxmlformats.org/drawingml/2006/main" xmlns:r="http://schemas.openxmlformats.org/officeDocument/2006/relationships" xmlns:p="http://schemas.openxmlformats.org/presentationml/2006/main">
  <p:tag name="HIGHLIGHTER" val="false"/>
</p:tagLst>
</file>

<file path=ppt/tags/tag168.xml><?xml version="1.0" encoding="utf-8"?>
<p:tagLst xmlns:a="http://schemas.openxmlformats.org/drawingml/2006/main" xmlns:r="http://schemas.openxmlformats.org/officeDocument/2006/relationships" xmlns:p="http://schemas.openxmlformats.org/presentationml/2006/main">
  <p:tag name="HIGHLIGHTER" val="false"/>
</p:tagLst>
</file>

<file path=ppt/tags/tag169.xml><?xml version="1.0" encoding="utf-8"?>
<p:tagLst xmlns:a="http://schemas.openxmlformats.org/drawingml/2006/main" xmlns:r="http://schemas.openxmlformats.org/officeDocument/2006/relationships" xmlns:p="http://schemas.openxmlformats.org/presentationml/2006/main">
  <p:tag name="HIGHLIGHTER" val="false"/>
</p:tagLst>
</file>

<file path=ppt/tags/tag17.xml><?xml version="1.0" encoding="utf-8"?>
<p:tagLst xmlns:a="http://schemas.openxmlformats.org/drawingml/2006/main" xmlns:r="http://schemas.openxmlformats.org/officeDocument/2006/relationships" xmlns:p="http://schemas.openxmlformats.org/presentationml/2006/main">
  <p:tag name="HIGHLIGHTER" val="false"/>
</p:tagLst>
</file>

<file path=ppt/tags/tag170.xml><?xml version="1.0" encoding="utf-8"?>
<p:tagLst xmlns:a="http://schemas.openxmlformats.org/drawingml/2006/main" xmlns:r="http://schemas.openxmlformats.org/officeDocument/2006/relationships" xmlns:p="http://schemas.openxmlformats.org/presentationml/2006/main">
  <p:tag name="HIGHLIGHTER" val="false"/>
</p:tagLst>
</file>

<file path=ppt/tags/tag171.xml><?xml version="1.0" encoding="utf-8"?>
<p:tagLst xmlns:a="http://schemas.openxmlformats.org/drawingml/2006/main" xmlns:r="http://schemas.openxmlformats.org/officeDocument/2006/relationships" xmlns:p="http://schemas.openxmlformats.org/presentationml/2006/main">
  <p:tag name="HIGHLIGHTER" val="false"/>
</p:tagLst>
</file>

<file path=ppt/tags/tag172.xml><?xml version="1.0" encoding="utf-8"?>
<p:tagLst xmlns:a="http://schemas.openxmlformats.org/drawingml/2006/main" xmlns:r="http://schemas.openxmlformats.org/officeDocument/2006/relationships" xmlns:p="http://schemas.openxmlformats.org/presentationml/2006/main">
  <p:tag name="HIGHLIGHTER" val="false"/>
</p:tagLst>
</file>

<file path=ppt/tags/tag173.xml><?xml version="1.0" encoding="utf-8"?>
<p:tagLst xmlns:a="http://schemas.openxmlformats.org/drawingml/2006/main" xmlns:r="http://schemas.openxmlformats.org/officeDocument/2006/relationships" xmlns:p="http://schemas.openxmlformats.org/presentationml/2006/main">
  <p:tag name="HIGHLIGHTER" val="false"/>
</p:tagLst>
</file>

<file path=ppt/tags/tag174.xml><?xml version="1.0" encoding="utf-8"?>
<p:tagLst xmlns:a="http://schemas.openxmlformats.org/drawingml/2006/main" xmlns:r="http://schemas.openxmlformats.org/officeDocument/2006/relationships" xmlns:p="http://schemas.openxmlformats.org/presentationml/2006/main">
  <p:tag name="HIGHLIGHTER" val="false"/>
</p:tagLst>
</file>

<file path=ppt/tags/tag175.xml><?xml version="1.0" encoding="utf-8"?>
<p:tagLst xmlns:a="http://schemas.openxmlformats.org/drawingml/2006/main" xmlns:r="http://schemas.openxmlformats.org/officeDocument/2006/relationships" xmlns:p="http://schemas.openxmlformats.org/presentationml/2006/main">
  <p:tag name="HIGHLIGHTER" val="false"/>
</p:tagLst>
</file>

<file path=ppt/tags/tag176.xml><?xml version="1.0" encoding="utf-8"?>
<p:tagLst xmlns:a="http://schemas.openxmlformats.org/drawingml/2006/main" xmlns:r="http://schemas.openxmlformats.org/officeDocument/2006/relationships" xmlns:p="http://schemas.openxmlformats.org/presentationml/2006/main">
  <p:tag name="HIGHLIGHTER" val="false"/>
</p:tagLst>
</file>

<file path=ppt/tags/tag177.xml><?xml version="1.0" encoding="utf-8"?>
<p:tagLst xmlns:a="http://schemas.openxmlformats.org/drawingml/2006/main" xmlns:r="http://schemas.openxmlformats.org/officeDocument/2006/relationships" xmlns:p="http://schemas.openxmlformats.org/presentationml/2006/main">
  <p:tag name="HIGHLIGHTER" val="false"/>
</p:tagLst>
</file>

<file path=ppt/tags/tag178.xml><?xml version="1.0" encoding="utf-8"?>
<p:tagLst xmlns:a="http://schemas.openxmlformats.org/drawingml/2006/main" xmlns:r="http://schemas.openxmlformats.org/officeDocument/2006/relationships" xmlns:p="http://schemas.openxmlformats.org/presentationml/2006/main">
  <p:tag name="HIGHLIGHTER" val="false"/>
</p:tagLst>
</file>

<file path=ppt/tags/tag179.xml><?xml version="1.0" encoding="utf-8"?>
<p:tagLst xmlns:a="http://schemas.openxmlformats.org/drawingml/2006/main" xmlns:r="http://schemas.openxmlformats.org/officeDocument/2006/relationships" xmlns:p="http://schemas.openxmlformats.org/presentationml/2006/main">
  <p:tag name="HIGHLIGHTER" val="false"/>
</p:tagLst>
</file>

<file path=ppt/tags/tag18.xml><?xml version="1.0" encoding="utf-8"?>
<p:tagLst xmlns:a="http://schemas.openxmlformats.org/drawingml/2006/main" xmlns:r="http://schemas.openxmlformats.org/officeDocument/2006/relationships" xmlns:p="http://schemas.openxmlformats.org/presentationml/2006/main">
  <p:tag name="HIGHLIGHTER" val="false"/>
</p:tagLst>
</file>

<file path=ppt/tags/tag180.xml><?xml version="1.0" encoding="utf-8"?>
<p:tagLst xmlns:a="http://schemas.openxmlformats.org/drawingml/2006/main" xmlns:r="http://schemas.openxmlformats.org/officeDocument/2006/relationships" xmlns:p="http://schemas.openxmlformats.org/presentationml/2006/main">
  <p:tag name="HIGHLIGHTER" val="false"/>
</p:tagLst>
</file>

<file path=ppt/tags/tag181.xml><?xml version="1.0" encoding="utf-8"?>
<p:tagLst xmlns:a="http://schemas.openxmlformats.org/drawingml/2006/main" xmlns:r="http://schemas.openxmlformats.org/officeDocument/2006/relationships" xmlns:p="http://schemas.openxmlformats.org/presentationml/2006/main">
  <p:tag name="HIGHLIGHTER" val="false"/>
</p:tagLst>
</file>

<file path=ppt/tags/tag182.xml><?xml version="1.0" encoding="utf-8"?>
<p:tagLst xmlns:a="http://schemas.openxmlformats.org/drawingml/2006/main" xmlns:r="http://schemas.openxmlformats.org/officeDocument/2006/relationships" xmlns:p="http://schemas.openxmlformats.org/presentationml/2006/main">
  <p:tag name="HIGHLIGHTER" val="false"/>
</p:tagLst>
</file>

<file path=ppt/tags/tag183.xml><?xml version="1.0" encoding="utf-8"?>
<p:tagLst xmlns:a="http://schemas.openxmlformats.org/drawingml/2006/main" xmlns:r="http://schemas.openxmlformats.org/officeDocument/2006/relationships" xmlns:p="http://schemas.openxmlformats.org/presentationml/2006/main">
  <p:tag name="HIGHLIGHTER" val="false"/>
</p:tagLst>
</file>

<file path=ppt/tags/tag184.xml><?xml version="1.0" encoding="utf-8"?>
<p:tagLst xmlns:a="http://schemas.openxmlformats.org/drawingml/2006/main" xmlns:r="http://schemas.openxmlformats.org/officeDocument/2006/relationships" xmlns:p="http://schemas.openxmlformats.org/presentationml/2006/main">
  <p:tag name="HIGHLIGHTER" val="false"/>
</p:tagLst>
</file>

<file path=ppt/tags/tag185.xml><?xml version="1.0" encoding="utf-8"?>
<p:tagLst xmlns:a="http://schemas.openxmlformats.org/drawingml/2006/main" xmlns:r="http://schemas.openxmlformats.org/officeDocument/2006/relationships" xmlns:p="http://schemas.openxmlformats.org/presentationml/2006/main">
  <p:tag name="HIGHLIGHTER" val="false"/>
</p:tagLst>
</file>

<file path=ppt/tags/tag186.xml><?xml version="1.0" encoding="utf-8"?>
<p:tagLst xmlns:a="http://schemas.openxmlformats.org/drawingml/2006/main" xmlns:r="http://schemas.openxmlformats.org/officeDocument/2006/relationships" xmlns:p="http://schemas.openxmlformats.org/presentationml/2006/main">
  <p:tag name="HIGHLIGHTER" val="false"/>
</p:tagLst>
</file>

<file path=ppt/tags/tag187.xml><?xml version="1.0" encoding="utf-8"?>
<p:tagLst xmlns:a="http://schemas.openxmlformats.org/drawingml/2006/main" xmlns:r="http://schemas.openxmlformats.org/officeDocument/2006/relationships" xmlns:p="http://schemas.openxmlformats.org/presentationml/2006/main">
  <p:tag name="HIGHLIGHTER" val="false"/>
</p:tagLst>
</file>

<file path=ppt/tags/tag188.xml><?xml version="1.0" encoding="utf-8"?>
<p:tagLst xmlns:a="http://schemas.openxmlformats.org/drawingml/2006/main" xmlns:r="http://schemas.openxmlformats.org/officeDocument/2006/relationships" xmlns:p="http://schemas.openxmlformats.org/presentationml/2006/main">
  <p:tag name="HIGHLIGHTER" val="false"/>
</p:tagLst>
</file>

<file path=ppt/tags/tag189.xml><?xml version="1.0" encoding="utf-8"?>
<p:tagLst xmlns:a="http://schemas.openxmlformats.org/drawingml/2006/main" xmlns:r="http://schemas.openxmlformats.org/officeDocument/2006/relationships" xmlns:p="http://schemas.openxmlformats.org/presentationml/2006/main">
  <p:tag name="HIGHLIGHTER" val="false"/>
</p:tagLst>
</file>

<file path=ppt/tags/tag19.xml><?xml version="1.0" encoding="utf-8"?>
<p:tagLst xmlns:a="http://schemas.openxmlformats.org/drawingml/2006/main" xmlns:r="http://schemas.openxmlformats.org/officeDocument/2006/relationships" xmlns:p="http://schemas.openxmlformats.org/presentationml/2006/main">
  <p:tag name="HIGHLIGHTER" val="false"/>
</p:tagLst>
</file>

<file path=ppt/tags/tag190.xml><?xml version="1.0" encoding="utf-8"?>
<p:tagLst xmlns:a="http://schemas.openxmlformats.org/drawingml/2006/main" xmlns:r="http://schemas.openxmlformats.org/officeDocument/2006/relationships" xmlns:p="http://schemas.openxmlformats.org/presentationml/2006/main">
  <p:tag name="HIGHLIGHTER" val="false"/>
</p:tagLst>
</file>

<file path=ppt/tags/tag191.xml><?xml version="1.0" encoding="utf-8"?>
<p:tagLst xmlns:a="http://schemas.openxmlformats.org/drawingml/2006/main" xmlns:r="http://schemas.openxmlformats.org/officeDocument/2006/relationships" xmlns:p="http://schemas.openxmlformats.org/presentationml/2006/main">
  <p:tag name="HIGHLIGHTER" val="false"/>
</p:tagLst>
</file>

<file path=ppt/tags/tag192.xml><?xml version="1.0" encoding="utf-8"?>
<p:tagLst xmlns:a="http://schemas.openxmlformats.org/drawingml/2006/main" xmlns:r="http://schemas.openxmlformats.org/officeDocument/2006/relationships" xmlns:p="http://schemas.openxmlformats.org/presentationml/2006/main">
  <p:tag name="HIGHLIGHTER" val="false"/>
</p:tagLst>
</file>

<file path=ppt/tags/tag193.xml><?xml version="1.0" encoding="utf-8"?>
<p:tagLst xmlns:a="http://schemas.openxmlformats.org/drawingml/2006/main" xmlns:r="http://schemas.openxmlformats.org/officeDocument/2006/relationships" xmlns:p="http://schemas.openxmlformats.org/presentationml/2006/main">
  <p:tag name="HIGHLIGHTER" val="false"/>
</p:tagLst>
</file>

<file path=ppt/tags/tag194.xml><?xml version="1.0" encoding="utf-8"?>
<p:tagLst xmlns:a="http://schemas.openxmlformats.org/drawingml/2006/main" xmlns:r="http://schemas.openxmlformats.org/officeDocument/2006/relationships" xmlns:p="http://schemas.openxmlformats.org/presentationml/2006/main">
  <p:tag name="HIGHLIGHTER" val="false"/>
</p:tagLst>
</file>

<file path=ppt/tags/tag195.xml><?xml version="1.0" encoding="utf-8"?>
<p:tagLst xmlns:a="http://schemas.openxmlformats.org/drawingml/2006/main" xmlns:r="http://schemas.openxmlformats.org/officeDocument/2006/relationships" xmlns:p="http://schemas.openxmlformats.org/presentationml/2006/main">
  <p:tag name="HIGHLIGHTER" val="false"/>
</p:tagLst>
</file>

<file path=ppt/tags/tag196.xml><?xml version="1.0" encoding="utf-8"?>
<p:tagLst xmlns:a="http://schemas.openxmlformats.org/drawingml/2006/main" xmlns:r="http://schemas.openxmlformats.org/officeDocument/2006/relationships" xmlns:p="http://schemas.openxmlformats.org/presentationml/2006/main">
  <p:tag name="HIGHLIGHTER" val="false"/>
</p:tagLst>
</file>

<file path=ppt/tags/tag197.xml><?xml version="1.0" encoding="utf-8"?>
<p:tagLst xmlns:a="http://schemas.openxmlformats.org/drawingml/2006/main" xmlns:r="http://schemas.openxmlformats.org/officeDocument/2006/relationships" xmlns:p="http://schemas.openxmlformats.org/presentationml/2006/main">
  <p:tag name="HIGHLIGHTER" val="false"/>
</p:tagLst>
</file>

<file path=ppt/tags/tag198.xml><?xml version="1.0" encoding="utf-8"?>
<p:tagLst xmlns:a="http://schemas.openxmlformats.org/drawingml/2006/main" xmlns:r="http://schemas.openxmlformats.org/officeDocument/2006/relationships" xmlns:p="http://schemas.openxmlformats.org/presentationml/2006/main">
  <p:tag name="HIGHLIGHTER" val="false"/>
</p:tagLst>
</file>

<file path=ppt/tags/tag199.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20.xml><?xml version="1.0" encoding="utf-8"?>
<p:tagLst xmlns:a="http://schemas.openxmlformats.org/drawingml/2006/main" xmlns:r="http://schemas.openxmlformats.org/officeDocument/2006/relationships" xmlns:p="http://schemas.openxmlformats.org/presentationml/2006/main">
  <p:tag name="HIGHLIGHTER" val="false"/>
</p:tagLst>
</file>

<file path=ppt/tags/tag200.xml><?xml version="1.0" encoding="utf-8"?>
<p:tagLst xmlns:a="http://schemas.openxmlformats.org/drawingml/2006/main" xmlns:r="http://schemas.openxmlformats.org/officeDocument/2006/relationships" xmlns:p="http://schemas.openxmlformats.org/presentationml/2006/main">
  <p:tag name="HIGHLIGHTER" val="false"/>
</p:tagLst>
</file>

<file path=ppt/tags/tag201.xml><?xml version="1.0" encoding="utf-8"?>
<p:tagLst xmlns:a="http://schemas.openxmlformats.org/drawingml/2006/main" xmlns:r="http://schemas.openxmlformats.org/officeDocument/2006/relationships" xmlns:p="http://schemas.openxmlformats.org/presentationml/2006/main">
  <p:tag name="HIGHLIGHTER" val="false"/>
</p:tagLst>
</file>

<file path=ppt/tags/tag202.xml><?xml version="1.0" encoding="utf-8"?>
<p:tagLst xmlns:a="http://schemas.openxmlformats.org/drawingml/2006/main" xmlns:r="http://schemas.openxmlformats.org/officeDocument/2006/relationships" xmlns:p="http://schemas.openxmlformats.org/presentationml/2006/main">
  <p:tag name="HIGHLIGHTER" val="false"/>
</p:tagLst>
</file>

<file path=ppt/tags/tag203.xml><?xml version="1.0" encoding="utf-8"?>
<p:tagLst xmlns:a="http://schemas.openxmlformats.org/drawingml/2006/main" xmlns:r="http://schemas.openxmlformats.org/officeDocument/2006/relationships" xmlns:p="http://schemas.openxmlformats.org/presentationml/2006/main">
  <p:tag name="HIGHLIGHTER" val="false"/>
</p:tagLst>
</file>

<file path=ppt/tags/tag204.xml><?xml version="1.0" encoding="utf-8"?>
<p:tagLst xmlns:a="http://schemas.openxmlformats.org/drawingml/2006/main" xmlns:r="http://schemas.openxmlformats.org/officeDocument/2006/relationships" xmlns:p="http://schemas.openxmlformats.org/presentationml/2006/main">
  <p:tag name="HIGHLIGHTER" val="false"/>
</p:tagLst>
</file>

<file path=ppt/tags/tag205.xml><?xml version="1.0" encoding="utf-8"?>
<p:tagLst xmlns:a="http://schemas.openxmlformats.org/drawingml/2006/main" xmlns:r="http://schemas.openxmlformats.org/officeDocument/2006/relationships" xmlns:p="http://schemas.openxmlformats.org/presentationml/2006/main">
  <p:tag name="HIGHLIGHTER" val="false"/>
</p:tagLst>
</file>

<file path=ppt/tags/tag206.xml><?xml version="1.0" encoding="utf-8"?>
<p:tagLst xmlns:a="http://schemas.openxmlformats.org/drawingml/2006/main" xmlns:r="http://schemas.openxmlformats.org/officeDocument/2006/relationships" xmlns:p="http://schemas.openxmlformats.org/presentationml/2006/main">
  <p:tag name="HIGHLIGHTER" val="false"/>
</p:tagLst>
</file>

<file path=ppt/tags/tag207.xml><?xml version="1.0" encoding="utf-8"?>
<p:tagLst xmlns:a="http://schemas.openxmlformats.org/drawingml/2006/main" xmlns:r="http://schemas.openxmlformats.org/officeDocument/2006/relationships" xmlns:p="http://schemas.openxmlformats.org/presentationml/2006/main">
  <p:tag name="HIGHLIGHTER" val="false"/>
</p:tagLst>
</file>

<file path=ppt/tags/tag208.xml><?xml version="1.0" encoding="utf-8"?>
<p:tagLst xmlns:a="http://schemas.openxmlformats.org/drawingml/2006/main" xmlns:r="http://schemas.openxmlformats.org/officeDocument/2006/relationships" xmlns:p="http://schemas.openxmlformats.org/presentationml/2006/main">
  <p:tag name="HIGHLIGHTER" val="false"/>
</p:tagLst>
</file>

<file path=ppt/tags/tag209.xml><?xml version="1.0" encoding="utf-8"?>
<p:tagLst xmlns:a="http://schemas.openxmlformats.org/drawingml/2006/main" xmlns:r="http://schemas.openxmlformats.org/officeDocument/2006/relationships" xmlns:p="http://schemas.openxmlformats.org/presentationml/2006/main">
  <p:tag name="HIGHLIGHTER" val="false"/>
</p:tagLst>
</file>

<file path=ppt/tags/tag21.xml><?xml version="1.0" encoding="utf-8"?>
<p:tagLst xmlns:a="http://schemas.openxmlformats.org/drawingml/2006/main" xmlns:r="http://schemas.openxmlformats.org/officeDocument/2006/relationships" xmlns:p="http://schemas.openxmlformats.org/presentationml/2006/main">
  <p:tag name="HIGHLIGHTER" val="false"/>
</p:tagLst>
</file>

<file path=ppt/tags/tag210.xml><?xml version="1.0" encoding="utf-8"?>
<p:tagLst xmlns:a="http://schemas.openxmlformats.org/drawingml/2006/main" xmlns:r="http://schemas.openxmlformats.org/officeDocument/2006/relationships" xmlns:p="http://schemas.openxmlformats.org/presentationml/2006/main">
  <p:tag name="HIGHLIGHTER" val="false"/>
</p:tagLst>
</file>

<file path=ppt/tags/tag211.xml><?xml version="1.0" encoding="utf-8"?>
<p:tagLst xmlns:a="http://schemas.openxmlformats.org/drawingml/2006/main" xmlns:r="http://schemas.openxmlformats.org/officeDocument/2006/relationships" xmlns:p="http://schemas.openxmlformats.org/presentationml/2006/main">
  <p:tag name="HIGHLIGHTER" val="false"/>
</p:tagLst>
</file>

<file path=ppt/tags/tag212.xml><?xml version="1.0" encoding="utf-8"?>
<p:tagLst xmlns:a="http://schemas.openxmlformats.org/drawingml/2006/main" xmlns:r="http://schemas.openxmlformats.org/officeDocument/2006/relationships" xmlns:p="http://schemas.openxmlformats.org/presentationml/2006/main">
  <p:tag name="HIGHLIGHTER" val="false"/>
</p:tagLst>
</file>

<file path=ppt/tags/tag213.xml><?xml version="1.0" encoding="utf-8"?>
<p:tagLst xmlns:a="http://schemas.openxmlformats.org/drawingml/2006/main" xmlns:r="http://schemas.openxmlformats.org/officeDocument/2006/relationships" xmlns:p="http://schemas.openxmlformats.org/presentationml/2006/main">
  <p:tag name="HIGHLIGHTER" val="false"/>
</p:tagLst>
</file>

<file path=ppt/tags/tag214.xml><?xml version="1.0" encoding="utf-8"?>
<p:tagLst xmlns:a="http://schemas.openxmlformats.org/drawingml/2006/main" xmlns:r="http://schemas.openxmlformats.org/officeDocument/2006/relationships" xmlns:p="http://schemas.openxmlformats.org/presentationml/2006/main">
  <p:tag name="HIGHLIGHTER" val="false"/>
</p:tagLst>
</file>

<file path=ppt/tags/tag215.xml><?xml version="1.0" encoding="utf-8"?>
<p:tagLst xmlns:a="http://schemas.openxmlformats.org/drawingml/2006/main" xmlns:r="http://schemas.openxmlformats.org/officeDocument/2006/relationships" xmlns:p="http://schemas.openxmlformats.org/presentationml/2006/main">
  <p:tag name="HIGHLIGHTER" val="false"/>
</p:tagLst>
</file>

<file path=ppt/tags/tag216.xml><?xml version="1.0" encoding="utf-8"?>
<p:tagLst xmlns:a="http://schemas.openxmlformats.org/drawingml/2006/main" xmlns:r="http://schemas.openxmlformats.org/officeDocument/2006/relationships" xmlns:p="http://schemas.openxmlformats.org/presentationml/2006/main">
  <p:tag name="HIGHLIGHTER" val="false"/>
</p:tagLst>
</file>

<file path=ppt/tags/tag217.xml><?xml version="1.0" encoding="utf-8"?>
<p:tagLst xmlns:a="http://schemas.openxmlformats.org/drawingml/2006/main" xmlns:r="http://schemas.openxmlformats.org/officeDocument/2006/relationships" xmlns:p="http://schemas.openxmlformats.org/presentationml/2006/main">
  <p:tag name="HIGHLIGHTER" val="false"/>
</p:tagLst>
</file>

<file path=ppt/tags/tag218.xml><?xml version="1.0" encoding="utf-8"?>
<p:tagLst xmlns:a="http://schemas.openxmlformats.org/drawingml/2006/main" xmlns:r="http://schemas.openxmlformats.org/officeDocument/2006/relationships" xmlns:p="http://schemas.openxmlformats.org/presentationml/2006/main">
  <p:tag name="HIGHLIGHTER" val="false"/>
</p:tagLst>
</file>

<file path=ppt/tags/tag219.xml><?xml version="1.0" encoding="utf-8"?>
<p:tagLst xmlns:a="http://schemas.openxmlformats.org/drawingml/2006/main" xmlns:r="http://schemas.openxmlformats.org/officeDocument/2006/relationships" xmlns:p="http://schemas.openxmlformats.org/presentationml/2006/main">
  <p:tag name="HIGHLIGHTER" val="false"/>
</p:tagLst>
</file>

<file path=ppt/tags/tag22.xml><?xml version="1.0" encoding="utf-8"?>
<p:tagLst xmlns:a="http://schemas.openxmlformats.org/drawingml/2006/main" xmlns:r="http://schemas.openxmlformats.org/officeDocument/2006/relationships" xmlns:p="http://schemas.openxmlformats.org/presentationml/2006/main">
  <p:tag name="HIGHLIGHTER" val="false"/>
</p:tagLst>
</file>

<file path=ppt/tags/tag220.xml><?xml version="1.0" encoding="utf-8"?>
<p:tagLst xmlns:a="http://schemas.openxmlformats.org/drawingml/2006/main" xmlns:r="http://schemas.openxmlformats.org/officeDocument/2006/relationships" xmlns:p="http://schemas.openxmlformats.org/presentationml/2006/main">
  <p:tag name="HIGHLIGHTER" val="false"/>
</p:tagLst>
</file>

<file path=ppt/tags/tag221.xml><?xml version="1.0" encoding="utf-8"?>
<p:tagLst xmlns:a="http://schemas.openxmlformats.org/drawingml/2006/main" xmlns:r="http://schemas.openxmlformats.org/officeDocument/2006/relationships" xmlns:p="http://schemas.openxmlformats.org/presentationml/2006/main">
  <p:tag name="HIGHLIGHTER" val="false"/>
</p:tagLst>
</file>

<file path=ppt/tags/tag222.xml><?xml version="1.0" encoding="utf-8"?>
<p:tagLst xmlns:a="http://schemas.openxmlformats.org/drawingml/2006/main" xmlns:r="http://schemas.openxmlformats.org/officeDocument/2006/relationships" xmlns:p="http://schemas.openxmlformats.org/presentationml/2006/main">
  <p:tag name="HIGHLIGHTER" val="false"/>
</p:tagLst>
</file>

<file path=ppt/tags/tag223.xml><?xml version="1.0" encoding="utf-8"?>
<p:tagLst xmlns:a="http://schemas.openxmlformats.org/drawingml/2006/main" xmlns:r="http://schemas.openxmlformats.org/officeDocument/2006/relationships" xmlns:p="http://schemas.openxmlformats.org/presentationml/2006/main">
  <p:tag name="HIGHLIGHTER" val="false"/>
</p:tagLst>
</file>

<file path=ppt/tags/tag224.xml><?xml version="1.0" encoding="utf-8"?>
<p:tagLst xmlns:a="http://schemas.openxmlformats.org/drawingml/2006/main" xmlns:r="http://schemas.openxmlformats.org/officeDocument/2006/relationships" xmlns:p="http://schemas.openxmlformats.org/presentationml/2006/main">
  <p:tag name="HIGHLIGHTER" val="false"/>
</p:tagLst>
</file>

<file path=ppt/tags/tag225.xml><?xml version="1.0" encoding="utf-8"?>
<p:tagLst xmlns:a="http://schemas.openxmlformats.org/drawingml/2006/main" xmlns:r="http://schemas.openxmlformats.org/officeDocument/2006/relationships" xmlns:p="http://schemas.openxmlformats.org/presentationml/2006/main">
  <p:tag name="HIGHLIGHTER" val="false"/>
</p:tagLst>
</file>

<file path=ppt/tags/tag226.xml><?xml version="1.0" encoding="utf-8"?>
<p:tagLst xmlns:a="http://schemas.openxmlformats.org/drawingml/2006/main" xmlns:r="http://schemas.openxmlformats.org/officeDocument/2006/relationships" xmlns:p="http://schemas.openxmlformats.org/presentationml/2006/main">
  <p:tag name="HIGHLIGHTER" val="false"/>
</p:tagLst>
</file>

<file path=ppt/tags/tag227.xml><?xml version="1.0" encoding="utf-8"?>
<p:tagLst xmlns:a="http://schemas.openxmlformats.org/drawingml/2006/main" xmlns:r="http://schemas.openxmlformats.org/officeDocument/2006/relationships" xmlns:p="http://schemas.openxmlformats.org/presentationml/2006/main">
  <p:tag name="HIGHLIGHTER" val="false"/>
</p:tagLst>
</file>

<file path=ppt/tags/tag23.xml><?xml version="1.0" encoding="utf-8"?>
<p:tagLst xmlns:a="http://schemas.openxmlformats.org/drawingml/2006/main" xmlns:r="http://schemas.openxmlformats.org/officeDocument/2006/relationships" xmlns:p="http://schemas.openxmlformats.org/presentationml/2006/main">
  <p:tag name="HIGHLIGHTER" val="false"/>
</p:tagLst>
</file>

<file path=ppt/tags/tag24.xml><?xml version="1.0" encoding="utf-8"?>
<p:tagLst xmlns:a="http://schemas.openxmlformats.org/drawingml/2006/main" xmlns:r="http://schemas.openxmlformats.org/officeDocument/2006/relationships" xmlns:p="http://schemas.openxmlformats.org/presentationml/2006/main">
  <p:tag name="HIGHLIGHTER" val="false"/>
</p:tagLst>
</file>

<file path=ppt/tags/tag25.xml><?xml version="1.0" encoding="utf-8"?>
<p:tagLst xmlns:a="http://schemas.openxmlformats.org/drawingml/2006/main" xmlns:r="http://schemas.openxmlformats.org/officeDocument/2006/relationships" xmlns:p="http://schemas.openxmlformats.org/presentationml/2006/main">
  <p:tag name="HIGHLIGHTER" val="false"/>
</p:tagLst>
</file>

<file path=ppt/tags/tag26.xml><?xml version="1.0" encoding="utf-8"?>
<p:tagLst xmlns:a="http://schemas.openxmlformats.org/drawingml/2006/main" xmlns:r="http://schemas.openxmlformats.org/officeDocument/2006/relationships" xmlns:p="http://schemas.openxmlformats.org/presentationml/2006/main">
  <p:tag name="HIGHLIGHTER" val="false"/>
</p:tagLst>
</file>

<file path=ppt/tags/tag27.xml><?xml version="1.0" encoding="utf-8"?>
<p:tagLst xmlns:a="http://schemas.openxmlformats.org/drawingml/2006/main" xmlns:r="http://schemas.openxmlformats.org/officeDocument/2006/relationships" xmlns:p="http://schemas.openxmlformats.org/presentationml/2006/main">
  <p:tag name="HIGHLIGHTER" val="false"/>
</p:tagLst>
</file>

<file path=ppt/tags/tag28.xml><?xml version="1.0" encoding="utf-8"?>
<p:tagLst xmlns:a="http://schemas.openxmlformats.org/drawingml/2006/main" xmlns:r="http://schemas.openxmlformats.org/officeDocument/2006/relationships" xmlns:p="http://schemas.openxmlformats.org/presentationml/2006/main">
  <p:tag name="HIGHLIGHTER" val="false"/>
</p:tagLst>
</file>

<file path=ppt/tags/tag29.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30.xml><?xml version="1.0" encoding="utf-8"?>
<p:tagLst xmlns:a="http://schemas.openxmlformats.org/drawingml/2006/main" xmlns:r="http://schemas.openxmlformats.org/officeDocument/2006/relationships" xmlns:p="http://schemas.openxmlformats.org/presentationml/2006/main">
  <p:tag name="HIGHLIGHTER" val="false"/>
</p:tagLst>
</file>

<file path=ppt/tags/tag31.xml><?xml version="1.0" encoding="utf-8"?>
<p:tagLst xmlns:a="http://schemas.openxmlformats.org/drawingml/2006/main" xmlns:r="http://schemas.openxmlformats.org/officeDocument/2006/relationships" xmlns:p="http://schemas.openxmlformats.org/presentationml/2006/main">
  <p:tag name="HIGHLIGHTER" val="false"/>
</p:tagLst>
</file>

<file path=ppt/tags/tag32.xml><?xml version="1.0" encoding="utf-8"?>
<p:tagLst xmlns:a="http://schemas.openxmlformats.org/drawingml/2006/main" xmlns:r="http://schemas.openxmlformats.org/officeDocument/2006/relationships" xmlns:p="http://schemas.openxmlformats.org/presentationml/2006/main">
  <p:tag name="HIGHLIGHTER" val="false"/>
</p:tagLst>
</file>

<file path=ppt/tags/tag33.xml><?xml version="1.0" encoding="utf-8"?>
<p:tagLst xmlns:a="http://schemas.openxmlformats.org/drawingml/2006/main" xmlns:r="http://schemas.openxmlformats.org/officeDocument/2006/relationships" xmlns:p="http://schemas.openxmlformats.org/presentationml/2006/main">
  <p:tag name="HIGHLIGHTER" val="false"/>
</p:tagLst>
</file>

<file path=ppt/tags/tag34.xml><?xml version="1.0" encoding="utf-8"?>
<p:tagLst xmlns:a="http://schemas.openxmlformats.org/drawingml/2006/main" xmlns:r="http://schemas.openxmlformats.org/officeDocument/2006/relationships" xmlns:p="http://schemas.openxmlformats.org/presentationml/2006/main">
  <p:tag name="HIGHLIGHTER" val="false"/>
</p:tagLst>
</file>

<file path=ppt/tags/tag35.xml><?xml version="1.0" encoding="utf-8"?>
<p:tagLst xmlns:a="http://schemas.openxmlformats.org/drawingml/2006/main" xmlns:r="http://schemas.openxmlformats.org/officeDocument/2006/relationships" xmlns:p="http://schemas.openxmlformats.org/presentationml/2006/main">
  <p:tag name="HIGHLIGHTER" val="false"/>
</p:tagLst>
</file>

<file path=ppt/tags/tag36.xml><?xml version="1.0" encoding="utf-8"?>
<p:tagLst xmlns:a="http://schemas.openxmlformats.org/drawingml/2006/main" xmlns:r="http://schemas.openxmlformats.org/officeDocument/2006/relationships" xmlns:p="http://schemas.openxmlformats.org/presentationml/2006/main">
  <p:tag name="HIGHLIGHTER" val="false"/>
</p:tagLst>
</file>

<file path=ppt/tags/tag37.xml><?xml version="1.0" encoding="utf-8"?>
<p:tagLst xmlns:a="http://schemas.openxmlformats.org/drawingml/2006/main" xmlns:r="http://schemas.openxmlformats.org/officeDocument/2006/relationships" xmlns:p="http://schemas.openxmlformats.org/presentationml/2006/main">
  <p:tag name="HIGHLIGHTER" val="false"/>
</p:tagLst>
</file>

<file path=ppt/tags/tag38.xml><?xml version="1.0" encoding="utf-8"?>
<p:tagLst xmlns:a="http://schemas.openxmlformats.org/drawingml/2006/main" xmlns:r="http://schemas.openxmlformats.org/officeDocument/2006/relationships" xmlns:p="http://schemas.openxmlformats.org/presentationml/2006/main">
  <p:tag name="HIGHLIGHTER" val="false"/>
</p:tagLst>
</file>

<file path=ppt/tags/tag39.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40.xml><?xml version="1.0" encoding="utf-8"?>
<p:tagLst xmlns:a="http://schemas.openxmlformats.org/drawingml/2006/main" xmlns:r="http://schemas.openxmlformats.org/officeDocument/2006/relationships" xmlns:p="http://schemas.openxmlformats.org/presentationml/2006/main">
  <p:tag name="HIGHLIGHTER" val="false"/>
</p:tagLst>
</file>

<file path=ppt/tags/tag41.xml><?xml version="1.0" encoding="utf-8"?>
<p:tagLst xmlns:a="http://schemas.openxmlformats.org/drawingml/2006/main" xmlns:r="http://schemas.openxmlformats.org/officeDocument/2006/relationships" xmlns:p="http://schemas.openxmlformats.org/presentationml/2006/main">
  <p:tag name="HIGHLIGHTER" val="false"/>
</p:tagLst>
</file>

<file path=ppt/tags/tag42.xml><?xml version="1.0" encoding="utf-8"?>
<p:tagLst xmlns:a="http://schemas.openxmlformats.org/drawingml/2006/main" xmlns:r="http://schemas.openxmlformats.org/officeDocument/2006/relationships" xmlns:p="http://schemas.openxmlformats.org/presentationml/2006/main">
  <p:tag name="HIGHLIGHTER" val="false"/>
</p:tagLst>
</file>

<file path=ppt/tags/tag43.xml><?xml version="1.0" encoding="utf-8"?>
<p:tagLst xmlns:a="http://schemas.openxmlformats.org/drawingml/2006/main" xmlns:r="http://schemas.openxmlformats.org/officeDocument/2006/relationships" xmlns:p="http://schemas.openxmlformats.org/presentationml/2006/main">
  <p:tag name="HIGHLIGHTER" val="false"/>
</p:tagLst>
</file>

<file path=ppt/tags/tag44.xml><?xml version="1.0" encoding="utf-8"?>
<p:tagLst xmlns:a="http://schemas.openxmlformats.org/drawingml/2006/main" xmlns:r="http://schemas.openxmlformats.org/officeDocument/2006/relationships" xmlns:p="http://schemas.openxmlformats.org/presentationml/2006/main">
  <p:tag name="HIGHLIGHTER" val="false"/>
</p:tagLst>
</file>

<file path=ppt/tags/tag45.xml><?xml version="1.0" encoding="utf-8"?>
<p:tagLst xmlns:a="http://schemas.openxmlformats.org/drawingml/2006/main" xmlns:r="http://schemas.openxmlformats.org/officeDocument/2006/relationships" xmlns:p="http://schemas.openxmlformats.org/presentationml/2006/main">
  <p:tag name="HIGHLIGHTER" val="false"/>
</p:tagLst>
</file>

<file path=ppt/tags/tag46.xml><?xml version="1.0" encoding="utf-8"?>
<p:tagLst xmlns:a="http://schemas.openxmlformats.org/drawingml/2006/main" xmlns:r="http://schemas.openxmlformats.org/officeDocument/2006/relationships" xmlns:p="http://schemas.openxmlformats.org/presentationml/2006/main">
  <p:tag name="HIGHLIGHTER" val="false"/>
</p:tagLst>
</file>

<file path=ppt/tags/tag47.xml><?xml version="1.0" encoding="utf-8"?>
<p:tagLst xmlns:a="http://schemas.openxmlformats.org/drawingml/2006/main" xmlns:r="http://schemas.openxmlformats.org/officeDocument/2006/relationships" xmlns:p="http://schemas.openxmlformats.org/presentationml/2006/main">
  <p:tag name="HIGHLIGHTER" val="false"/>
</p:tagLst>
</file>

<file path=ppt/tags/tag48.xml><?xml version="1.0" encoding="utf-8"?>
<p:tagLst xmlns:a="http://schemas.openxmlformats.org/drawingml/2006/main" xmlns:r="http://schemas.openxmlformats.org/officeDocument/2006/relationships" xmlns:p="http://schemas.openxmlformats.org/presentationml/2006/main">
  <p:tag name="HIGHLIGHTER" val="false"/>
</p:tagLst>
</file>

<file path=ppt/tags/tag49.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50.xml><?xml version="1.0" encoding="utf-8"?>
<p:tagLst xmlns:a="http://schemas.openxmlformats.org/drawingml/2006/main" xmlns:r="http://schemas.openxmlformats.org/officeDocument/2006/relationships" xmlns:p="http://schemas.openxmlformats.org/presentationml/2006/main">
  <p:tag name="HIGHLIGHTER" val="false"/>
</p:tagLst>
</file>

<file path=ppt/tags/tag51.xml><?xml version="1.0" encoding="utf-8"?>
<p:tagLst xmlns:a="http://schemas.openxmlformats.org/drawingml/2006/main" xmlns:r="http://schemas.openxmlformats.org/officeDocument/2006/relationships" xmlns:p="http://schemas.openxmlformats.org/presentationml/2006/main">
  <p:tag name="HIGHLIGHTER" val="false"/>
</p:tagLst>
</file>

<file path=ppt/tags/tag52.xml><?xml version="1.0" encoding="utf-8"?>
<p:tagLst xmlns:a="http://schemas.openxmlformats.org/drawingml/2006/main" xmlns:r="http://schemas.openxmlformats.org/officeDocument/2006/relationships" xmlns:p="http://schemas.openxmlformats.org/presentationml/2006/main">
  <p:tag name="HIGHLIGHTER" val="false"/>
</p:tagLst>
</file>

<file path=ppt/tags/tag53.xml><?xml version="1.0" encoding="utf-8"?>
<p:tagLst xmlns:a="http://schemas.openxmlformats.org/drawingml/2006/main" xmlns:r="http://schemas.openxmlformats.org/officeDocument/2006/relationships" xmlns:p="http://schemas.openxmlformats.org/presentationml/2006/main">
  <p:tag name="HIGHLIGHTER" val="false"/>
</p:tagLst>
</file>

<file path=ppt/tags/tag54.xml><?xml version="1.0" encoding="utf-8"?>
<p:tagLst xmlns:a="http://schemas.openxmlformats.org/drawingml/2006/main" xmlns:r="http://schemas.openxmlformats.org/officeDocument/2006/relationships" xmlns:p="http://schemas.openxmlformats.org/presentationml/2006/main">
  <p:tag name="HIGHLIGHTER" val="false"/>
</p:tagLst>
</file>

<file path=ppt/tags/tag55.xml><?xml version="1.0" encoding="utf-8"?>
<p:tagLst xmlns:a="http://schemas.openxmlformats.org/drawingml/2006/main" xmlns:r="http://schemas.openxmlformats.org/officeDocument/2006/relationships" xmlns:p="http://schemas.openxmlformats.org/presentationml/2006/main">
  <p:tag name="HIGHLIGHTER" val="false"/>
</p:tagLst>
</file>

<file path=ppt/tags/tag56.xml><?xml version="1.0" encoding="utf-8"?>
<p:tagLst xmlns:a="http://schemas.openxmlformats.org/drawingml/2006/main" xmlns:r="http://schemas.openxmlformats.org/officeDocument/2006/relationships" xmlns:p="http://schemas.openxmlformats.org/presentationml/2006/main">
  <p:tag name="HIGHLIGHTER" val="false"/>
</p:tagLst>
</file>

<file path=ppt/tags/tag57.xml><?xml version="1.0" encoding="utf-8"?>
<p:tagLst xmlns:a="http://schemas.openxmlformats.org/drawingml/2006/main" xmlns:r="http://schemas.openxmlformats.org/officeDocument/2006/relationships" xmlns:p="http://schemas.openxmlformats.org/presentationml/2006/main">
  <p:tag name="HIGHLIGHTER" val="false"/>
</p:tagLst>
</file>

<file path=ppt/tags/tag58.xml><?xml version="1.0" encoding="utf-8"?>
<p:tagLst xmlns:a="http://schemas.openxmlformats.org/drawingml/2006/main" xmlns:r="http://schemas.openxmlformats.org/officeDocument/2006/relationships" xmlns:p="http://schemas.openxmlformats.org/presentationml/2006/main">
  <p:tag name="HIGHLIGHTER" val="false"/>
</p:tagLst>
</file>

<file path=ppt/tags/tag59.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60.xml><?xml version="1.0" encoding="utf-8"?>
<p:tagLst xmlns:a="http://schemas.openxmlformats.org/drawingml/2006/main" xmlns:r="http://schemas.openxmlformats.org/officeDocument/2006/relationships" xmlns:p="http://schemas.openxmlformats.org/presentationml/2006/main">
  <p:tag name="HIGHLIGHTER" val="false"/>
</p:tagLst>
</file>

<file path=ppt/tags/tag61.xml><?xml version="1.0" encoding="utf-8"?>
<p:tagLst xmlns:a="http://schemas.openxmlformats.org/drawingml/2006/main" xmlns:r="http://schemas.openxmlformats.org/officeDocument/2006/relationships" xmlns:p="http://schemas.openxmlformats.org/presentationml/2006/main">
  <p:tag name="HIGHLIGHTER" val="false"/>
</p:tagLst>
</file>

<file path=ppt/tags/tag62.xml><?xml version="1.0" encoding="utf-8"?>
<p:tagLst xmlns:a="http://schemas.openxmlformats.org/drawingml/2006/main" xmlns:r="http://schemas.openxmlformats.org/officeDocument/2006/relationships" xmlns:p="http://schemas.openxmlformats.org/presentationml/2006/main">
  <p:tag name="HIGHLIGHTER" val="false"/>
</p:tagLst>
</file>

<file path=ppt/tags/tag63.xml><?xml version="1.0" encoding="utf-8"?>
<p:tagLst xmlns:a="http://schemas.openxmlformats.org/drawingml/2006/main" xmlns:r="http://schemas.openxmlformats.org/officeDocument/2006/relationships" xmlns:p="http://schemas.openxmlformats.org/presentationml/2006/main">
  <p:tag name="HIGHLIGHTER" val="false"/>
</p:tagLst>
</file>

<file path=ppt/tags/tag64.xml><?xml version="1.0" encoding="utf-8"?>
<p:tagLst xmlns:a="http://schemas.openxmlformats.org/drawingml/2006/main" xmlns:r="http://schemas.openxmlformats.org/officeDocument/2006/relationships" xmlns:p="http://schemas.openxmlformats.org/presentationml/2006/main">
  <p:tag name="HIGHLIGHTER" val="false"/>
</p:tagLst>
</file>

<file path=ppt/tags/tag65.xml><?xml version="1.0" encoding="utf-8"?>
<p:tagLst xmlns:a="http://schemas.openxmlformats.org/drawingml/2006/main" xmlns:r="http://schemas.openxmlformats.org/officeDocument/2006/relationships" xmlns:p="http://schemas.openxmlformats.org/presentationml/2006/main">
  <p:tag name="HIGHLIGHTER" val="false"/>
</p:tagLst>
</file>

<file path=ppt/tags/tag66.xml><?xml version="1.0" encoding="utf-8"?>
<p:tagLst xmlns:a="http://schemas.openxmlformats.org/drawingml/2006/main" xmlns:r="http://schemas.openxmlformats.org/officeDocument/2006/relationships" xmlns:p="http://schemas.openxmlformats.org/presentationml/2006/main">
  <p:tag name="HIGHLIGHTER" val="false"/>
</p:tagLst>
</file>

<file path=ppt/tags/tag67.xml><?xml version="1.0" encoding="utf-8"?>
<p:tagLst xmlns:a="http://schemas.openxmlformats.org/drawingml/2006/main" xmlns:r="http://schemas.openxmlformats.org/officeDocument/2006/relationships" xmlns:p="http://schemas.openxmlformats.org/presentationml/2006/main">
  <p:tag name="HIGHLIGHTER" val="false"/>
</p:tagLst>
</file>

<file path=ppt/tags/tag68.xml><?xml version="1.0" encoding="utf-8"?>
<p:tagLst xmlns:a="http://schemas.openxmlformats.org/drawingml/2006/main" xmlns:r="http://schemas.openxmlformats.org/officeDocument/2006/relationships" xmlns:p="http://schemas.openxmlformats.org/presentationml/2006/main">
  <p:tag name="HIGHLIGHTER" val="false"/>
</p:tagLst>
</file>

<file path=ppt/tags/tag69.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70.xml><?xml version="1.0" encoding="utf-8"?>
<p:tagLst xmlns:a="http://schemas.openxmlformats.org/drawingml/2006/main" xmlns:r="http://schemas.openxmlformats.org/officeDocument/2006/relationships" xmlns:p="http://schemas.openxmlformats.org/presentationml/2006/main">
  <p:tag name="HIGHLIGHTER" val="false"/>
</p:tagLst>
</file>

<file path=ppt/tags/tag71.xml><?xml version="1.0" encoding="utf-8"?>
<p:tagLst xmlns:a="http://schemas.openxmlformats.org/drawingml/2006/main" xmlns:r="http://schemas.openxmlformats.org/officeDocument/2006/relationships" xmlns:p="http://schemas.openxmlformats.org/presentationml/2006/main">
  <p:tag name="HIGHLIGHTER" val="false"/>
</p:tagLst>
</file>

<file path=ppt/tags/tag72.xml><?xml version="1.0" encoding="utf-8"?>
<p:tagLst xmlns:a="http://schemas.openxmlformats.org/drawingml/2006/main" xmlns:r="http://schemas.openxmlformats.org/officeDocument/2006/relationships" xmlns:p="http://schemas.openxmlformats.org/presentationml/2006/main">
  <p:tag name="HIGHLIGHTER" val="false"/>
</p:tagLst>
</file>

<file path=ppt/tags/tag73.xml><?xml version="1.0" encoding="utf-8"?>
<p:tagLst xmlns:a="http://schemas.openxmlformats.org/drawingml/2006/main" xmlns:r="http://schemas.openxmlformats.org/officeDocument/2006/relationships" xmlns:p="http://schemas.openxmlformats.org/presentationml/2006/main">
  <p:tag name="HIGHLIGHTER" val="false"/>
</p:tagLst>
</file>

<file path=ppt/tags/tag74.xml><?xml version="1.0" encoding="utf-8"?>
<p:tagLst xmlns:a="http://schemas.openxmlformats.org/drawingml/2006/main" xmlns:r="http://schemas.openxmlformats.org/officeDocument/2006/relationships" xmlns:p="http://schemas.openxmlformats.org/presentationml/2006/main">
  <p:tag name="HIGHLIGHTER" val="false"/>
</p:tagLst>
</file>

<file path=ppt/tags/tag75.xml><?xml version="1.0" encoding="utf-8"?>
<p:tagLst xmlns:a="http://schemas.openxmlformats.org/drawingml/2006/main" xmlns:r="http://schemas.openxmlformats.org/officeDocument/2006/relationships" xmlns:p="http://schemas.openxmlformats.org/presentationml/2006/main">
  <p:tag name="HIGHLIGHTER" val="false"/>
</p:tagLst>
</file>

<file path=ppt/tags/tag76.xml><?xml version="1.0" encoding="utf-8"?>
<p:tagLst xmlns:a="http://schemas.openxmlformats.org/drawingml/2006/main" xmlns:r="http://schemas.openxmlformats.org/officeDocument/2006/relationships" xmlns:p="http://schemas.openxmlformats.org/presentationml/2006/main">
  <p:tag name="HIGHLIGHTER" val="false"/>
</p:tagLst>
</file>

<file path=ppt/tags/tag77.xml><?xml version="1.0" encoding="utf-8"?>
<p:tagLst xmlns:a="http://schemas.openxmlformats.org/drawingml/2006/main" xmlns:r="http://schemas.openxmlformats.org/officeDocument/2006/relationships" xmlns:p="http://schemas.openxmlformats.org/presentationml/2006/main">
  <p:tag name="HIGHLIGHTER" val="false"/>
</p:tagLst>
</file>

<file path=ppt/tags/tag78.xml><?xml version="1.0" encoding="utf-8"?>
<p:tagLst xmlns:a="http://schemas.openxmlformats.org/drawingml/2006/main" xmlns:r="http://schemas.openxmlformats.org/officeDocument/2006/relationships" xmlns:p="http://schemas.openxmlformats.org/presentationml/2006/main">
  <p:tag name="HIGHLIGHTER" val="false"/>
</p:tagLst>
</file>

<file path=ppt/tags/tag79.xml><?xml version="1.0" encoding="utf-8"?>
<p:tagLst xmlns:a="http://schemas.openxmlformats.org/drawingml/2006/main" xmlns:r="http://schemas.openxmlformats.org/officeDocument/2006/relationships" xmlns:p="http://schemas.openxmlformats.org/presentationml/2006/main">
  <p:tag name="HIGHLIGHTER" val="false"/>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ags/tag80.xml><?xml version="1.0" encoding="utf-8"?>
<p:tagLst xmlns:a="http://schemas.openxmlformats.org/drawingml/2006/main" xmlns:r="http://schemas.openxmlformats.org/officeDocument/2006/relationships" xmlns:p="http://schemas.openxmlformats.org/presentationml/2006/main">
  <p:tag name="HIGHLIGHTER" val="false"/>
</p:tagLst>
</file>

<file path=ppt/tags/tag81.xml><?xml version="1.0" encoding="utf-8"?>
<p:tagLst xmlns:a="http://schemas.openxmlformats.org/drawingml/2006/main" xmlns:r="http://schemas.openxmlformats.org/officeDocument/2006/relationships" xmlns:p="http://schemas.openxmlformats.org/presentationml/2006/main">
  <p:tag name="HIGHLIGHTER" val="false"/>
</p:tagLst>
</file>

<file path=ppt/tags/tag82.xml><?xml version="1.0" encoding="utf-8"?>
<p:tagLst xmlns:a="http://schemas.openxmlformats.org/drawingml/2006/main" xmlns:r="http://schemas.openxmlformats.org/officeDocument/2006/relationships" xmlns:p="http://schemas.openxmlformats.org/presentationml/2006/main">
  <p:tag name="HIGHLIGHTER" val="false"/>
</p:tagLst>
</file>

<file path=ppt/tags/tag83.xml><?xml version="1.0" encoding="utf-8"?>
<p:tagLst xmlns:a="http://schemas.openxmlformats.org/drawingml/2006/main" xmlns:r="http://schemas.openxmlformats.org/officeDocument/2006/relationships" xmlns:p="http://schemas.openxmlformats.org/presentationml/2006/main">
  <p:tag name="HIGHLIGHTER" val="false"/>
</p:tagLst>
</file>

<file path=ppt/tags/tag84.xml><?xml version="1.0" encoding="utf-8"?>
<p:tagLst xmlns:a="http://schemas.openxmlformats.org/drawingml/2006/main" xmlns:r="http://schemas.openxmlformats.org/officeDocument/2006/relationships" xmlns:p="http://schemas.openxmlformats.org/presentationml/2006/main">
  <p:tag name="HIGHLIGHTER" val="false"/>
</p:tagLst>
</file>

<file path=ppt/tags/tag85.xml><?xml version="1.0" encoding="utf-8"?>
<p:tagLst xmlns:a="http://schemas.openxmlformats.org/drawingml/2006/main" xmlns:r="http://schemas.openxmlformats.org/officeDocument/2006/relationships" xmlns:p="http://schemas.openxmlformats.org/presentationml/2006/main">
  <p:tag name="HIGHLIGHTER" val="false"/>
</p:tagLst>
</file>

<file path=ppt/tags/tag86.xml><?xml version="1.0" encoding="utf-8"?>
<p:tagLst xmlns:a="http://schemas.openxmlformats.org/drawingml/2006/main" xmlns:r="http://schemas.openxmlformats.org/officeDocument/2006/relationships" xmlns:p="http://schemas.openxmlformats.org/presentationml/2006/main">
  <p:tag name="HIGHLIGHTER" val="false"/>
</p:tagLst>
</file>

<file path=ppt/tags/tag87.xml><?xml version="1.0" encoding="utf-8"?>
<p:tagLst xmlns:a="http://schemas.openxmlformats.org/drawingml/2006/main" xmlns:r="http://schemas.openxmlformats.org/officeDocument/2006/relationships" xmlns:p="http://schemas.openxmlformats.org/presentationml/2006/main">
  <p:tag name="HIGHLIGHTER" val="false"/>
</p:tagLst>
</file>

<file path=ppt/tags/tag88.xml><?xml version="1.0" encoding="utf-8"?>
<p:tagLst xmlns:a="http://schemas.openxmlformats.org/drawingml/2006/main" xmlns:r="http://schemas.openxmlformats.org/officeDocument/2006/relationships" xmlns:p="http://schemas.openxmlformats.org/presentationml/2006/main">
  <p:tag name="HIGHLIGHTER" val="false"/>
</p:tagLst>
</file>

<file path=ppt/tags/tag89.xml><?xml version="1.0" encoding="utf-8"?>
<p:tagLst xmlns:a="http://schemas.openxmlformats.org/drawingml/2006/main" xmlns:r="http://schemas.openxmlformats.org/officeDocument/2006/relationships" xmlns:p="http://schemas.openxmlformats.org/presentationml/2006/main">
  <p:tag name="HIGHLIGHTER" val="false"/>
</p:tagLst>
</file>

<file path=ppt/tags/tag9.xml><?xml version="1.0" encoding="utf-8"?>
<p:tagLst xmlns:a="http://schemas.openxmlformats.org/drawingml/2006/main" xmlns:r="http://schemas.openxmlformats.org/officeDocument/2006/relationships" xmlns:p="http://schemas.openxmlformats.org/presentationml/2006/main">
  <p:tag name="HIGHLIGHTER" val="false"/>
</p:tagLst>
</file>

<file path=ppt/tags/tag90.xml><?xml version="1.0" encoding="utf-8"?>
<p:tagLst xmlns:a="http://schemas.openxmlformats.org/drawingml/2006/main" xmlns:r="http://schemas.openxmlformats.org/officeDocument/2006/relationships" xmlns:p="http://schemas.openxmlformats.org/presentationml/2006/main">
  <p:tag name="HIGHLIGHTER" val="false"/>
</p:tagLst>
</file>

<file path=ppt/tags/tag91.xml><?xml version="1.0" encoding="utf-8"?>
<p:tagLst xmlns:a="http://schemas.openxmlformats.org/drawingml/2006/main" xmlns:r="http://schemas.openxmlformats.org/officeDocument/2006/relationships" xmlns:p="http://schemas.openxmlformats.org/presentationml/2006/main">
  <p:tag name="HIGHLIGHTER" val="false"/>
</p:tagLst>
</file>

<file path=ppt/tags/tag92.xml><?xml version="1.0" encoding="utf-8"?>
<p:tagLst xmlns:a="http://schemas.openxmlformats.org/drawingml/2006/main" xmlns:r="http://schemas.openxmlformats.org/officeDocument/2006/relationships" xmlns:p="http://schemas.openxmlformats.org/presentationml/2006/main">
  <p:tag name="HIGHLIGHTER" val="false"/>
</p:tagLst>
</file>

<file path=ppt/tags/tag93.xml><?xml version="1.0" encoding="utf-8"?>
<p:tagLst xmlns:a="http://schemas.openxmlformats.org/drawingml/2006/main" xmlns:r="http://schemas.openxmlformats.org/officeDocument/2006/relationships" xmlns:p="http://schemas.openxmlformats.org/presentationml/2006/main">
  <p:tag name="HIGHLIGHTER" val="false"/>
</p:tagLst>
</file>

<file path=ppt/tags/tag94.xml><?xml version="1.0" encoding="utf-8"?>
<p:tagLst xmlns:a="http://schemas.openxmlformats.org/drawingml/2006/main" xmlns:r="http://schemas.openxmlformats.org/officeDocument/2006/relationships" xmlns:p="http://schemas.openxmlformats.org/presentationml/2006/main">
  <p:tag name="HIGHLIGHTER" val="false"/>
</p:tagLst>
</file>

<file path=ppt/tags/tag95.xml><?xml version="1.0" encoding="utf-8"?>
<p:tagLst xmlns:a="http://schemas.openxmlformats.org/drawingml/2006/main" xmlns:r="http://schemas.openxmlformats.org/officeDocument/2006/relationships" xmlns:p="http://schemas.openxmlformats.org/presentationml/2006/main">
  <p:tag name="HIGHLIGHTER" val="false"/>
</p:tagLst>
</file>

<file path=ppt/tags/tag96.xml><?xml version="1.0" encoding="utf-8"?>
<p:tagLst xmlns:a="http://schemas.openxmlformats.org/drawingml/2006/main" xmlns:r="http://schemas.openxmlformats.org/officeDocument/2006/relationships" xmlns:p="http://schemas.openxmlformats.org/presentationml/2006/main">
  <p:tag name="HIGHLIGHTER" val="false"/>
</p:tagLst>
</file>

<file path=ppt/tags/tag97.xml><?xml version="1.0" encoding="utf-8"?>
<p:tagLst xmlns:a="http://schemas.openxmlformats.org/drawingml/2006/main" xmlns:r="http://schemas.openxmlformats.org/officeDocument/2006/relationships" xmlns:p="http://schemas.openxmlformats.org/presentationml/2006/main">
  <p:tag name="HIGHLIGHTER" val="false"/>
</p:tagLst>
</file>

<file path=ppt/tags/tag98.xml><?xml version="1.0" encoding="utf-8"?>
<p:tagLst xmlns:a="http://schemas.openxmlformats.org/drawingml/2006/main" xmlns:r="http://schemas.openxmlformats.org/officeDocument/2006/relationships" xmlns:p="http://schemas.openxmlformats.org/presentationml/2006/main">
  <p:tag name="HIGHLIGHTER" val="false"/>
</p:tagLst>
</file>

<file path=ppt/tags/tag99.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1540</TotalTime>
  <Words>4218</Words>
  <Application>Microsoft Office PowerPoint</Application>
  <PresentationFormat>On-screen Show (4:3)</PresentationFormat>
  <Paragraphs>458</Paragraphs>
  <Slides>71</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71</vt:i4>
      </vt:variant>
    </vt:vector>
  </HeadingPairs>
  <TitlesOfParts>
    <vt:vector size="76" baseType="lpstr">
      <vt:lpstr>Arial</vt:lpstr>
      <vt:lpstr>Calibri</vt:lpstr>
      <vt:lpstr>Comic Sans MS</vt:lpstr>
      <vt:lpstr>Times New Roman</vt:lpstr>
      <vt:lpstr>Office Theme</vt:lpstr>
      <vt:lpstr> 3.1.2 Theories of Corporate Strategy A Level Edexcel New Specification 2015 Business</vt:lpstr>
      <vt:lpstr>Guidance from Edexcel</vt:lpstr>
      <vt:lpstr>Starting Question:</vt:lpstr>
      <vt:lpstr>From the specification</vt:lpstr>
      <vt:lpstr>Development of corporate strategy</vt:lpstr>
      <vt:lpstr>Development of corporate strategy</vt:lpstr>
      <vt:lpstr>CREATE A STRATEGY</vt:lpstr>
      <vt:lpstr>CREATE A STRATEGY</vt:lpstr>
      <vt:lpstr>PowerPoint Presentation</vt:lpstr>
      <vt:lpstr>PowerPoint Presentation</vt:lpstr>
      <vt:lpstr>Which Ansoff Strategy are these?</vt:lpstr>
      <vt:lpstr>Ansoff’s Matrix examples </vt:lpstr>
      <vt:lpstr>Ansoff’s Matrix examples</vt:lpstr>
      <vt:lpstr>PowerPoint Presentation</vt:lpstr>
      <vt:lpstr>Ansoff’s Matrix</vt:lpstr>
      <vt:lpstr>Uses and limitations of using Ansoff’s Matrix in developing a corporate strategy</vt:lpstr>
      <vt:lpstr>Analysis Which is the most common strategy? Most difficult?</vt:lpstr>
      <vt:lpstr>Development of corporate strategy</vt:lpstr>
      <vt:lpstr>Porter’s strategic mix</vt:lpstr>
      <vt:lpstr>PowerPoint Presentation</vt:lpstr>
      <vt:lpstr>Cost Leadership </vt:lpstr>
      <vt:lpstr>Cost Focus  </vt:lpstr>
      <vt:lpstr>Differentiation Leadership </vt:lpstr>
      <vt:lpstr>Differentiation Focus </vt:lpstr>
      <vt:lpstr>Aim of portfolio analysis</vt:lpstr>
      <vt:lpstr>Task </vt:lpstr>
      <vt:lpstr>BCG / Boston box / Matrix</vt:lpstr>
      <vt:lpstr>PowerPoint Presentation</vt:lpstr>
      <vt:lpstr>Boston Matrix Explained</vt:lpstr>
      <vt:lpstr>Uses of the BCG matrix</vt:lpstr>
      <vt:lpstr>limitations of using BCG Matrix in developing a corporate strategy</vt:lpstr>
      <vt:lpstr>What do you think– dogs, stars, cash cows or problem children?</vt:lpstr>
      <vt:lpstr>Achieving competitive advantage through distinctive capabilities</vt:lpstr>
      <vt:lpstr>Kay’s Distinctive capabilities</vt:lpstr>
      <vt:lpstr>Kay’s Distinctive capabilities</vt:lpstr>
      <vt:lpstr>PowerPoint Presentation</vt:lpstr>
      <vt:lpstr>Research Task</vt:lpstr>
      <vt:lpstr>Effect of strategic and tactical decisions on human, physical, and financial resources</vt:lpstr>
      <vt:lpstr>Who made the sixth-form centre move decision?  What were the reasons?   Good idea?     </vt:lpstr>
      <vt:lpstr>Strategic vs tactical decisions</vt:lpstr>
      <vt:lpstr>Strategic vs tactical decisions</vt:lpstr>
      <vt:lpstr>Is this strategic or tactical?</vt:lpstr>
      <vt:lpstr>Is this strategic or tactical?</vt:lpstr>
      <vt:lpstr>Impact of decisions on human resources</vt:lpstr>
      <vt:lpstr>Impact of decisions on physical resources</vt:lpstr>
      <vt:lpstr>Impact of decisions on financial resources</vt:lpstr>
      <vt:lpstr>3.1.2 Theories of Corporate Strategy Review </vt:lpstr>
      <vt:lpstr>Development of corporate strategy</vt:lpstr>
      <vt:lpstr>PowerPoint Presentation</vt:lpstr>
      <vt:lpstr>PowerPoint Presentation</vt:lpstr>
      <vt:lpstr>Students to be given mark scheme to try and develop answer</vt:lpstr>
      <vt:lpstr>PowerPoint Presentation</vt:lpstr>
      <vt:lpstr>PowerPoint Presentation</vt:lpstr>
      <vt:lpstr>Sample question 1</vt:lpstr>
      <vt:lpstr>PowerPoint Presentation</vt:lpstr>
      <vt:lpstr>Move to PESTLE </vt:lpstr>
      <vt:lpstr>Answer question 1</vt:lpstr>
      <vt:lpstr>Sample question 2</vt:lpstr>
      <vt:lpstr>PowerPoint Presentation</vt:lpstr>
      <vt:lpstr>PowerPoint Presentation</vt:lpstr>
      <vt:lpstr>Sample question 3</vt:lpstr>
      <vt:lpstr>Answer question 3</vt:lpstr>
      <vt:lpstr>Sample question 4</vt:lpstr>
      <vt:lpstr>PowerPoint Presentation</vt:lpstr>
      <vt:lpstr>Answer question 4</vt:lpstr>
      <vt:lpstr>Sample question 5</vt:lpstr>
      <vt:lpstr>PowerPoint Presentation</vt:lpstr>
      <vt:lpstr>Answer question 5</vt:lpstr>
      <vt:lpstr>Revision Video </vt:lpstr>
      <vt:lpstr>Another video</vt:lpstr>
      <vt:lpstr>Glossary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 Hilton</dc:creator>
  <cp:lastModifiedBy>Esther Bird</cp:lastModifiedBy>
  <cp:revision>130</cp:revision>
  <cp:lastPrinted>2018-09-11T11:13:55Z</cp:lastPrinted>
  <dcterms:created xsi:type="dcterms:W3CDTF">2014-04-16T12:35:16Z</dcterms:created>
  <dcterms:modified xsi:type="dcterms:W3CDTF">2020-06-11T08:36:16Z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2579234</vt:lpwstr>
  </property>
  <property fmtid="{D5CDD505-2E9C-101B-9397-08002B2CF9AE}" pid="3" name="NXPowerLiteSettings">
    <vt:lpwstr>F74006B004C800</vt:lpwstr>
  </property>
  <property fmtid="{D5CDD505-2E9C-101B-9397-08002B2CF9AE}" pid="4" name="NXPowerLiteVersion">
    <vt:lpwstr>S7.0.8</vt:lpwstr>
  </property>
</Properties>
</file>