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4"/>
  </p:notesMasterIdLst>
  <p:sldIdLst>
    <p:sldId id="259" r:id="rId3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633"/>
  </p:normalViewPr>
  <p:slideViewPr>
    <p:cSldViewPr snapToGrid="0" snapToObjects="1">
      <p:cViewPr varScale="1">
        <p:scale>
          <a:sx n="51" d="100"/>
          <a:sy n="51" d="100"/>
        </p:scale>
        <p:origin x="25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E8DCC-0182-2E4B-99D8-D523B42E33B1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04F72-26E3-9040-85D2-76F31E14A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70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F600D7-EF4E-4B43-846B-6A59169380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273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B17-F3DD-5B4D-B812-8CA6855F3C1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6C9C-7A31-C44C-AD32-B03257DA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B17-F3DD-5B4D-B812-8CA6855F3C1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6C9C-7A31-C44C-AD32-B03257DA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8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B17-F3DD-5B4D-B812-8CA6855F3C1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6C9C-7A31-C44C-AD32-B03257DA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28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7D1B-FBB5-2A47-802A-096C80F4478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3B05-42D8-CC43-8898-0F70E810E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7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7D1B-FBB5-2A47-802A-096C80F4478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3B05-42D8-CC43-8898-0F70E810E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97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7D1B-FBB5-2A47-802A-096C80F4478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3B05-42D8-CC43-8898-0F70E810E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8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7D1B-FBB5-2A47-802A-096C80F4478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3B05-42D8-CC43-8898-0F70E810E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43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7D1B-FBB5-2A47-802A-096C80F4478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3B05-42D8-CC43-8898-0F70E810E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63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7D1B-FBB5-2A47-802A-096C80F4478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3B05-42D8-CC43-8898-0F70E810E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45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7D1B-FBB5-2A47-802A-096C80F4478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3B05-42D8-CC43-8898-0F70E810E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4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7D1B-FBB5-2A47-802A-096C80F4478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3B05-42D8-CC43-8898-0F70E810E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9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B17-F3DD-5B4D-B812-8CA6855F3C1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6C9C-7A31-C44C-AD32-B03257DA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56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7D1B-FBB5-2A47-802A-096C80F4478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3B05-42D8-CC43-8898-0F70E810E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49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7D1B-FBB5-2A47-802A-096C80F4478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3B05-42D8-CC43-8898-0F70E810E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08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7D1B-FBB5-2A47-802A-096C80F4478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3B05-42D8-CC43-8898-0F70E810E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0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B17-F3DD-5B4D-B812-8CA6855F3C1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6C9C-7A31-C44C-AD32-B03257DA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3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B17-F3DD-5B4D-B812-8CA6855F3C1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6C9C-7A31-C44C-AD32-B03257DA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3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B17-F3DD-5B4D-B812-8CA6855F3C1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6C9C-7A31-C44C-AD32-B03257DA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7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B17-F3DD-5B4D-B812-8CA6855F3C1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6C9C-7A31-C44C-AD32-B03257DA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5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B17-F3DD-5B4D-B812-8CA6855F3C1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6C9C-7A31-C44C-AD32-B03257DA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8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B17-F3DD-5B4D-B812-8CA6855F3C1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6C9C-7A31-C44C-AD32-B03257DA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2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DB17-F3DD-5B4D-B812-8CA6855F3C1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6C9C-7A31-C44C-AD32-B03257DA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9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6DB17-F3DD-5B4D-B812-8CA6855F3C1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F6C9C-7A31-C44C-AD32-B03257DA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8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37D1B-FBB5-2A47-802A-096C80F4478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B3B05-42D8-CC43-8898-0F70E810E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64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npg.org.uk/hold-stil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050E0-5D3D-A548-93F0-3A200231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B3876E-92DF-B546-BC27-549DEB8AB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306987"/>
            <a:ext cx="6210300" cy="35433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F41EB0-60A3-9C4A-97F3-1EF695B06D89}"/>
              </a:ext>
            </a:extLst>
          </p:cNvPr>
          <p:cNvSpPr/>
          <p:nvPr/>
        </p:nvSpPr>
        <p:spPr>
          <a:xfrm>
            <a:off x="-213610" y="11361804"/>
            <a:ext cx="72852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ter" panose="02040503050506020203" pitchFamily="18" charset="0"/>
                <a:ea typeface="+mn-ea"/>
                <a:cs typeface="+mn-cs"/>
              </a:rPr>
              <a:t>“Even if we are alone, we can all create something together”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9B57BD-01CC-0045-8291-B2F1DC8B654C}"/>
              </a:ext>
            </a:extLst>
          </p:cNvPr>
          <p:cNvSpPr/>
          <p:nvPr/>
        </p:nvSpPr>
        <p:spPr>
          <a:xfrm>
            <a:off x="309336" y="3944389"/>
            <a:ext cx="62103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Duchess of Cambridge has launched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Hold Still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A community photography project to reflect life during Coronavirus; highlighting the resilience, kindness, and bravery of the nation.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three themes to explore: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Helpers and Heroes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New Normal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of Kindness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TDA’s Photography Dept welcome submissions from TDA and TDAJ pupils, their families and teachers. All entries will be showcased in an exhibition at TDA on returning to school.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Send all exhibition entries to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oxt@tda.education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your full name, year group and the category by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  <a:r>
              <a:rPr kumimoji="0" lang="en-US" sz="18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July 2020.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more information and to submit entries to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Hold Still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 to: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https://www.npg.org.uk/hold-still/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738A07-7BA1-A640-8DE9-15D2C00B46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460" y="8923867"/>
            <a:ext cx="2009724" cy="2358000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78A67172-6FB6-064F-BD35-FB0F0D8BE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2570832" y="8923867"/>
            <a:ext cx="1759431" cy="23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A2812E9-B8E9-FF4E-874E-51213ED223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48911" y="8923103"/>
            <a:ext cx="1941756" cy="235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024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144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Charter</vt:lpstr>
      <vt:lpstr>Office Theme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Tutton, Olivia Ffion</dc:creator>
  <cp:lastModifiedBy>Olivia Tutton</cp:lastModifiedBy>
  <cp:revision>2</cp:revision>
  <dcterms:created xsi:type="dcterms:W3CDTF">2020-05-10T12:18:55Z</dcterms:created>
  <dcterms:modified xsi:type="dcterms:W3CDTF">2020-06-16T09:27:24Z</dcterms:modified>
</cp:coreProperties>
</file>